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7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59" r:id="rId13"/>
    <p:sldId id="25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6DA7ED-59CF-485A-9DB6-71833C3479A1}" v="1" dt="2023-11-11T18:13:43.090"/>
    <p1510:client id="{0715F2D0-096D-41E7-9A48-0581B3440EED}" v="2" dt="2023-11-11T18:14:37.961"/>
    <p1510:client id="{1756F696-2596-484F-8D3C-8802302F5D38}" v="1" dt="2023-11-11T18:17:23.776"/>
    <p1510:client id="{2351E5DF-8771-4DEF-87E4-E872D14FE85F}" v="1" dt="2023-11-11T18:21:49.821"/>
    <p1510:client id="{2599F1F0-19BD-4B38-8334-18B19CA863AC}" v="102" dt="2023-11-12T17:11:33.422"/>
    <p1510:client id="{33A514D2-4F1A-4214-BF45-FBC3CB76A3DC}" v="1" dt="2023-11-11T18:16:23.882"/>
    <p1510:client id="{53189B0D-1A86-4059-99E5-93CF6CB6BBD7}" v="2" dt="2023-11-11T18:13:03.458"/>
    <p1510:client id="{563F212B-515F-4B2D-81AA-465AFF88B1D7}" v="1" dt="2023-11-11T18:20:54.440"/>
    <p1510:client id="{62F7807D-B159-4075-AE72-232E01C0950F}" v="2" dt="2023-11-11T18:24:28.729"/>
    <p1510:client id="{98F339C8-2509-4F93-B2CA-7B15E5B5B7BF}" v="2" dt="2023-11-11T18:15:42.904"/>
    <p1510:client id="{B28BB750-1215-4D04-B534-E10F81846A16}" v="1" dt="2023-11-11T18:17:51.897"/>
    <p1510:client id="{D621FBBC-0120-49BC-9738-B1FD50DEEB93}" v="1" dt="2023-11-11T18:20:03.5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563F212B-515F-4B2D-81AA-465AFF88B1D7}"/>
    <pc:docChg chg="addSld">
      <pc:chgData name="" userId="" providerId="" clId="Web-{563F212B-515F-4B2D-81AA-465AFF88B1D7}" dt="2023-11-11T18:20:54.440" v="0"/>
      <pc:docMkLst>
        <pc:docMk/>
      </pc:docMkLst>
      <pc:sldChg chg="add">
        <pc:chgData name="" userId="" providerId="" clId="Web-{563F212B-515F-4B2D-81AA-465AFF88B1D7}" dt="2023-11-11T18:20:54.440" v="0"/>
        <pc:sldMkLst>
          <pc:docMk/>
          <pc:sldMk cId="2233204671" sldId="265"/>
        </pc:sldMkLst>
      </pc:sldChg>
    </pc:docChg>
  </pc:docChgLst>
  <pc:docChgLst>
    <pc:chgData clId="Web-{62F7807D-B159-4075-AE72-232E01C0950F}"/>
    <pc:docChg chg="addSld">
      <pc:chgData name="" userId="" providerId="" clId="Web-{62F7807D-B159-4075-AE72-232E01C0950F}" dt="2023-11-11T18:24:26.214" v="0"/>
      <pc:docMkLst>
        <pc:docMk/>
      </pc:docMkLst>
      <pc:sldChg chg="add">
        <pc:chgData name="" userId="" providerId="" clId="Web-{62F7807D-B159-4075-AE72-232E01C0950F}" dt="2023-11-11T18:24:26.214" v="0"/>
        <pc:sldMkLst>
          <pc:docMk/>
          <pc:sldMk cId="2899115055" sldId="267"/>
        </pc:sldMkLst>
      </pc:sldChg>
    </pc:docChg>
  </pc:docChgLst>
  <pc:docChgLst>
    <pc:chgData name="INMACULADA GALINDO" userId="S::i.galindo.1@capuchinosmurcia.com::9adbc12d-96fd-4a3f-a734-471ada23f06f" providerId="AD" clId="Web-{33A514D2-4F1A-4214-BF45-FBC3CB76A3DC}"/>
    <pc:docChg chg="addSld">
      <pc:chgData name="INMACULADA GALINDO" userId="S::i.galindo.1@capuchinosmurcia.com::9adbc12d-96fd-4a3f-a734-471ada23f06f" providerId="AD" clId="Web-{33A514D2-4F1A-4214-BF45-FBC3CB76A3DC}" dt="2023-11-11T18:16:23.882" v="0"/>
      <pc:docMkLst>
        <pc:docMk/>
      </pc:docMkLst>
      <pc:sldChg chg="add">
        <pc:chgData name="INMACULADA GALINDO" userId="S::i.galindo.1@capuchinosmurcia.com::9adbc12d-96fd-4a3f-a734-471ada23f06f" providerId="AD" clId="Web-{33A514D2-4F1A-4214-BF45-FBC3CB76A3DC}" dt="2023-11-11T18:16:23.882" v="0"/>
        <pc:sldMkLst>
          <pc:docMk/>
          <pc:sldMk cId="3922381651" sldId="261"/>
        </pc:sldMkLst>
      </pc:sldChg>
    </pc:docChg>
  </pc:docChgLst>
  <pc:docChgLst>
    <pc:chgData name="INMACULADA GALINDO" userId="S::i.galindo.1@capuchinosmurcia.com::9adbc12d-96fd-4a3f-a734-471ada23f06f" providerId="AD" clId="Web-{98F339C8-2509-4F93-B2CA-7B15E5B5B7BF}"/>
    <pc:docChg chg="modSld">
      <pc:chgData name="INMACULADA GALINDO" userId="S::i.galindo.1@capuchinosmurcia.com::9adbc12d-96fd-4a3f-a734-471ada23f06f" providerId="AD" clId="Web-{98F339C8-2509-4F93-B2CA-7B15E5B5B7BF}" dt="2023-11-11T18:15:42.904" v="0" actId="20577"/>
      <pc:docMkLst>
        <pc:docMk/>
      </pc:docMkLst>
      <pc:sldChg chg="modSp">
        <pc:chgData name="INMACULADA GALINDO" userId="S::i.galindo.1@capuchinosmurcia.com::9adbc12d-96fd-4a3f-a734-471ada23f06f" providerId="AD" clId="Web-{98F339C8-2509-4F93-B2CA-7B15E5B5B7BF}" dt="2023-11-11T18:15:42.904" v="0" actId="20577"/>
        <pc:sldMkLst>
          <pc:docMk/>
          <pc:sldMk cId="4184802469" sldId="260"/>
        </pc:sldMkLst>
        <pc:spChg chg="mod">
          <ac:chgData name="INMACULADA GALINDO" userId="S::i.galindo.1@capuchinosmurcia.com::9adbc12d-96fd-4a3f-a734-471ada23f06f" providerId="AD" clId="Web-{98F339C8-2509-4F93-B2CA-7B15E5B5B7BF}" dt="2023-11-11T18:15:42.904" v="0" actId="20577"/>
          <ac:spMkLst>
            <pc:docMk/>
            <pc:sldMk cId="4184802469" sldId="260"/>
            <ac:spMk id="2" creationId="{00000000-0000-0000-0000-000000000000}"/>
          </ac:spMkLst>
        </pc:spChg>
      </pc:sldChg>
    </pc:docChg>
  </pc:docChgLst>
  <pc:docChgLst>
    <pc:chgData name="INMACULADA GALINDO" userId="S::i.galindo.1@capuchinosmurcia.com::9adbc12d-96fd-4a3f-a734-471ada23f06f" providerId="AD" clId="Web-{62F7807D-B159-4075-AE72-232E01C0950F}"/>
    <pc:docChg chg="delSld">
      <pc:chgData name="INMACULADA GALINDO" userId="S::i.galindo.1@capuchinosmurcia.com::9adbc12d-96fd-4a3f-a734-471ada23f06f" providerId="AD" clId="Web-{62F7807D-B159-4075-AE72-232E01C0950F}" dt="2023-11-11T18:24:28.729" v="0"/>
      <pc:docMkLst>
        <pc:docMk/>
      </pc:docMkLst>
      <pc:sldChg chg="del">
        <pc:chgData name="INMACULADA GALINDO" userId="S::i.galindo.1@capuchinosmurcia.com::9adbc12d-96fd-4a3f-a734-471ada23f06f" providerId="AD" clId="Web-{62F7807D-B159-4075-AE72-232E01C0950F}" dt="2023-11-11T18:24:28.729" v="0"/>
        <pc:sldMkLst>
          <pc:docMk/>
          <pc:sldMk cId="4174391010" sldId="256"/>
        </pc:sldMkLst>
      </pc:sldChg>
    </pc:docChg>
  </pc:docChgLst>
  <pc:docChgLst>
    <pc:chgData name="INMACULADA GALINDO" userId="S::i.galindo.1@capuchinosmurcia.com::9adbc12d-96fd-4a3f-a734-471ada23f06f" providerId="AD" clId="Web-{0715F2D0-096D-41E7-9A48-0581B3440EED}"/>
    <pc:docChg chg="addSld delSld">
      <pc:chgData name="INMACULADA GALINDO" userId="S::i.galindo.1@capuchinosmurcia.com::9adbc12d-96fd-4a3f-a734-471ada23f06f" providerId="AD" clId="Web-{0715F2D0-096D-41E7-9A48-0581B3440EED}" dt="2023-11-11T18:14:37.961" v="1"/>
      <pc:docMkLst>
        <pc:docMk/>
      </pc:docMkLst>
      <pc:sldChg chg="del">
        <pc:chgData name="INMACULADA GALINDO" userId="S::i.galindo.1@capuchinosmurcia.com::9adbc12d-96fd-4a3f-a734-471ada23f06f" providerId="AD" clId="Web-{0715F2D0-096D-41E7-9A48-0581B3440EED}" dt="2023-11-11T18:14:37.961" v="1"/>
        <pc:sldMkLst>
          <pc:docMk/>
          <pc:sldMk cId="2134555010" sldId="258"/>
        </pc:sldMkLst>
      </pc:sldChg>
      <pc:sldChg chg="add">
        <pc:chgData name="INMACULADA GALINDO" userId="S::i.galindo.1@capuchinosmurcia.com::9adbc12d-96fd-4a3f-a734-471ada23f06f" providerId="AD" clId="Web-{0715F2D0-096D-41E7-9A48-0581B3440EED}" dt="2023-11-11T18:14:35.274" v="0"/>
        <pc:sldMkLst>
          <pc:docMk/>
          <pc:sldMk cId="9741971" sldId="259"/>
        </pc:sldMkLst>
      </pc:sldChg>
    </pc:docChg>
  </pc:docChgLst>
  <pc:docChgLst>
    <pc:chgData name="INMACULADA GALINDO" userId="S::i.galindo.1@capuchinosmurcia.com::9adbc12d-96fd-4a3f-a734-471ada23f06f" providerId="AD" clId="Web-{1756F696-2596-484F-8D3C-8802302F5D38}"/>
    <pc:docChg chg="addSld">
      <pc:chgData name="INMACULADA GALINDO" userId="S::i.galindo.1@capuchinosmurcia.com::9adbc12d-96fd-4a3f-a734-471ada23f06f" providerId="AD" clId="Web-{1756F696-2596-484F-8D3C-8802302F5D38}" dt="2023-11-11T18:17:23.776" v="0"/>
      <pc:docMkLst>
        <pc:docMk/>
      </pc:docMkLst>
      <pc:sldChg chg="add">
        <pc:chgData name="INMACULADA GALINDO" userId="S::i.galindo.1@capuchinosmurcia.com::9adbc12d-96fd-4a3f-a734-471ada23f06f" providerId="AD" clId="Web-{1756F696-2596-484F-8D3C-8802302F5D38}" dt="2023-11-11T18:17:23.776" v="0"/>
        <pc:sldMkLst>
          <pc:docMk/>
          <pc:sldMk cId="1577023507" sldId="262"/>
        </pc:sldMkLst>
      </pc:sldChg>
    </pc:docChg>
  </pc:docChgLst>
  <pc:docChgLst>
    <pc:chgData clId="Web-{98F339C8-2509-4F93-B2CA-7B15E5B5B7BF}"/>
    <pc:docChg chg="addSld">
      <pc:chgData name="" userId="" providerId="" clId="Web-{98F339C8-2509-4F93-B2CA-7B15E5B5B7BF}" dt="2023-11-11T18:15:28.123" v="0"/>
      <pc:docMkLst>
        <pc:docMk/>
      </pc:docMkLst>
      <pc:sldChg chg="add">
        <pc:chgData name="" userId="" providerId="" clId="Web-{98F339C8-2509-4F93-B2CA-7B15E5B5B7BF}" dt="2023-11-11T18:15:28.123" v="0"/>
        <pc:sldMkLst>
          <pc:docMk/>
          <pc:sldMk cId="4184802469" sldId="260"/>
        </pc:sldMkLst>
      </pc:sldChg>
    </pc:docChg>
  </pc:docChgLst>
  <pc:docChgLst>
    <pc:chgData name="INMACULADA GALINDO" userId="S::i.galindo.1@capuchinosmurcia.com::9adbc12d-96fd-4a3f-a734-471ada23f06f" providerId="AD" clId="Web-{B28BB750-1215-4D04-B534-E10F81846A16}"/>
    <pc:docChg chg="addSld">
      <pc:chgData name="INMACULADA GALINDO" userId="S::i.galindo.1@capuchinosmurcia.com::9adbc12d-96fd-4a3f-a734-471ada23f06f" providerId="AD" clId="Web-{B28BB750-1215-4D04-B534-E10F81846A16}" dt="2023-11-11T18:17:51.897" v="0"/>
      <pc:docMkLst>
        <pc:docMk/>
      </pc:docMkLst>
      <pc:sldChg chg="add">
        <pc:chgData name="INMACULADA GALINDO" userId="S::i.galindo.1@capuchinosmurcia.com::9adbc12d-96fd-4a3f-a734-471ada23f06f" providerId="AD" clId="Web-{B28BB750-1215-4D04-B534-E10F81846A16}" dt="2023-11-11T18:17:51.897" v="0"/>
        <pc:sldMkLst>
          <pc:docMk/>
          <pc:sldMk cId="3204702516" sldId="263"/>
        </pc:sldMkLst>
      </pc:sldChg>
    </pc:docChg>
  </pc:docChgLst>
  <pc:docChgLst>
    <pc:chgData name="INMACULADA GALINDO" userId="S::i.galindo.1@capuchinosmurcia.com::9adbc12d-96fd-4a3f-a734-471ada23f06f" providerId="AD" clId="Web-{016DA7ED-59CF-485A-9DB6-71833C3479A1}"/>
    <pc:docChg chg="addSld">
      <pc:chgData name="INMACULADA GALINDO" userId="S::i.galindo.1@capuchinosmurcia.com::9adbc12d-96fd-4a3f-a734-471ada23f06f" providerId="AD" clId="Web-{016DA7ED-59CF-485A-9DB6-71833C3479A1}" dt="2023-11-11T18:13:43.090" v="0"/>
      <pc:docMkLst>
        <pc:docMk/>
      </pc:docMkLst>
      <pc:sldChg chg="add">
        <pc:chgData name="INMACULADA GALINDO" userId="S::i.galindo.1@capuchinosmurcia.com::9adbc12d-96fd-4a3f-a734-471ada23f06f" providerId="AD" clId="Web-{016DA7ED-59CF-485A-9DB6-71833C3479A1}" dt="2023-11-11T18:13:43.090" v="0"/>
        <pc:sldMkLst>
          <pc:docMk/>
          <pc:sldMk cId="2134555010" sldId="258"/>
        </pc:sldMkLst>
      </pc:sldChg>
    </pc:docChg>
  </pc:docChgLst>
  <pc:docChgLst>
    <pc:chgData name="INMACULADA GALINDO" userId="S::i.galindo.1@capuchinosmurcia.com::9adbc12d-96fd-4a3f-a734-471ada23f06f" providerId="AD" clId="Web-{53189B0D-1A86-4059-99E5-93CF6CB6BBD7}"/>
    <pc:docChg chg="addSld">
      <pc:chgData name="INMACULADA GALINDO" userId="S::i.galindo.1@capuchinosmurcia.com::9adbc12d-96fd-4a3f-a734-471ada23f06f" providerId="AD" clId="Web-{53189B0D-1A86-4059-99E5-93CF6CB6BBD7}" dt="2023-11-11T18:13:03.458" v="1"/>
      <pc:docMkLst>
        <pc:docMk/>
      </pc:docMkLst>
      <pc:sldChg chg="new">
        <pc:chgData name="INMACULADA GALINDO" userId="S::i.galindo.1@capuchinosmurcia.com::9adbc12d-96fd-4a3f-a734-471ada23f06f" providerId="AD" clId="Web-{53189B0D-1A86-4059-99E5-93CF6CB6BBD7}" dt="2023-11-11T18:12:55.848" v="0"/>
        <pc:sldMkLst>
          <pc:docMk/>
          <pc:sldMk cId="4174391010" sldId="256"/>
        </pc:sldMkLst>
      </pc:sldChg>
      <pc:sldChg chg="add">
        <pc:chgData name="INMACULADA GALINDO" userId="S::i.galindo.1@capuchinosmurcia.com::9adbc12d-96fd-4a3f-a734-471ada23f06f" providerId="AD" clId="Web-{53189B0D-1A86-4059-99E5-93CF6CB6BBD7}" dt="2023-11-11T18:13:03.458" v="1"/>
        <pc:sldMkLst>
          <pc:docMk/>
          <pc:sldMk cId="4228555408" sldId="257"/>
        </pc:sldMkLst>
      </pc:sldChg>
    </pc:docChg>
  </pc:docChgLst>
  <pc:docChgLst>
    <pc:chgData name="INMACULADA GALINDO" userId="S::i.galindo.1@capuchinosmurcia.com::9adbc12d-96fd-4a3f-a734-471ada23f06f" providerId="AD" clId="Web-{2599F1F0-19BD-4B38-8334-18B19CA863AC}"/>
    <pc:docChg chg="modSld">
      <pc:chgData name="INMACULADA GALINDO" userId="S::i.galindo.1@capuchinosmurcia.com::9adbc12d-96fd-4a3f-a734-471ada23f06f" providerId="AD" clId="Web-{2599F1F0-19BD-4B38-8334-18B19CA863AC}" dt="2023-11-12T17:11:33.422" v="97" actId="1076"/>
      <pc:docMkLst>
        <pc:docMk/>
      </pc:docMkLst>
      <pc:sldChg chg="modSp">
        <pc:chgData name="INMACULADA GALINDO" userId="S::i.galindo.1@capuchinosmurcia.com::9adbc12d-96fd-4a3f-a734-471ada23f06f" providerId="AD" clId="Web-{2599F1F0-19BD-4B38-8334-18B19CA863AC}" dt="2023-11-12T17:11:33.422" v="97" actId="1076"/>
        <pc:sldMkLst>
          <pc:docMk/>
          <pc:sldMk cId="4228555408" sldId="257"/>
        </pc:sldMkLst>
        <pc:spChg chg="mod">
          <ac:chgData name="INMACULADA GALINDO" userId="S::i.galindo.1@capuchinosmurcia.com::9adbc12d-96fd-4a3f-a734-471ada23f06f" providerId="AD" clId="Web-{2599F1F0-19BD-4B38-8334-18B19CA863AC}" dt="2023-11-12T17:11:33.422" v="97" actId="1076"/>
          <ac:spMkLst>
            <pc:docMk/>
            <pc:sldMk cId="4228555408" sldId="257"/>
            <ac:spMk id="3" creationId="{F67B4296-ECE3-7F79-441F-23C61C9A6DD8}"/>
          </ac:spMkLst>
        </pc:spChg>
      </pc:sldChg>
      <pc:sldChg chg="modSp">
        <pc:chgData name="INMACULADA GALINDO" userId="S::i.galindo.1@capuchinosmurcia.com::9adbc12d-96fd-4a3f-a734-471ada23f06f" providerId="AD" clId="Web-{2599F1F0-19BD-4B38-8334-18B19CA863AC}" dt="2023-11-12T17:11:21.656" v="89" actId="20577"/>
        <pc:sldMkLst>
          <pc:docMk/>
          <pc:sldMk cId="4184802469" sldId="260"/>
        </pc:sldMkLst>
        <pc:spChg chg="mod">
          <ac:chgData name="INMACULADA GALINDO" userId="S::i.galindo.1@capuchinosmurcia.com::9adbc12d-96fd-4a3f-a734-471ada23f06f" providerId="AD" clId="Web-{2599F1F0-19BD-4B38-8334-18B19CA863AC}" dt="2023-11-12T17:11:21.656" v="89" actId="20577"/>
          <ac:spMkLst>
            <pc:docMk/>
            <pc:sldMk cId="4184802469" sldId="260"/>
            <ac:spMk id="2" creationId="{00000000-0000-0000-0000-000000000000}"/>
          </ac:spMkLst>
        </pc:spChg>
      </pc:sldChg>
      <pc:sldChg chg="modSp">
        <pc:chgData name="INMACULADA GALINDO" userId="S::i.galindo.1@capuchinosmurcia.com::9adbc12d-96fd-4a3f-a734-471ada23f06f" providerId="AD" clId="Web-{2599F1F0-19BD-4B38-8334-18B19CA863AC}" dt="2023-11-12T17:10:30.592" v="81" actId="20577"/>
        <pc:sldMkLst>
          <pc:docMk/>
          <pc:sldMk cId="3922381651" sldId="261"/>
        </pc:sldMkLst>
        <pc:spChg chg="mod">
          <ac:chgData name="INMACULADA GALINDO" userId="S::i.galindo.1@capuchinosmurcia.com::9adbc12d-96fd-4a3f-a734-471ada23f06f" providerId="AD" clId="Web-{2599F1F0-19BD-4B38-8334-18B19CA863AC}" dt="2023-11-12T17:10:30.592" v="81" actId="20577"/>
          <ac:spMkLst>
            <pc:docMk/>
            <pc:sldMk cId="3922381651" sldId="261"/>
            <ac:spMk id="20" creationId="{F2E4B1D2-BC75-C72A-C810-50D8A0CC5AA1}"/>
          </ac:spMkLst>
        </pc:spChg>
      </pc:sldChg>
      <pc:sldChg chg="modSp">
        <pc:chgData name="INMACULADA GALINDO" userId="S::i.galindo.1@capuchinosmurcia.com::9adbc12d-96fd-4a3f-a734-471ada23f06f" providerId="AD" clId="Web-{2599F1F0-19BD-4B38-8334-18B19CA863AC}" dt="2023-11-12T17:08:21.541" v="55" actId="20577"/>
        <pc:sldMkLst>
          <pc:docMk/>
          <pc:sldMk cId="1577023507" sldId="262"/>
        </pc:sldMkLst>
        <pc:spChg chg="mod">
          <ac:chgData name="INMACULADA GALINDO" userId="S::i.galindo.1@capuchinosmurcia.com::9adbc12d-96fd-4a3f-a734-471ada23f06f" providerId="AD" clId="Web-{2599F1F0-19BD-4B38-8334-18B19CA863AC}" dt="2023-11-12T17:08:21.541" v="55" actId="20577"/>
          <ac:spMkLst>
            <pc:docMk/>
            <pc:sldMk cId="1577023507" sldId="262"/>
            <ac:spMk id="2" creationId="{39DE6069-1D58-D330-E547-39107372ECB4}"/>
          </ac:spMkLst>
        </pc:spChg>
      </pc:sldChg>
      <pc:sldChg chg="modSp">
        <pc:chgData name="INMACULADA GALINDO" userId="S::i.galindo.1@capuchinosmurcia.com::9adbc12d-96fd-4a3f-a734-471ada23f06f" providerId="AD" clId="Web-{2599F1F0-19BD-4B38-8334-18B19CA863AC}" dt="2023-11-12T17:07:07.898" v="41" actId="20577"/>
        <pc:sldMkLst>
          <pc:docMk/>
          <pc:sldMk cId="3204702516" sldId="263"/>
        </pc:sldMkLst>
        <pc:spChg chg="mod">
          <ac:chgData name="INMACULADA GALINDO" userId="S::i.galindo.1@capuchinosmurcia.com::9adbc12d-96fd-4a3f-a734-471ada23f06f" providerId="AD" clId="Web-{2599F1F0-19BD-4B38-8334-18B19CA863AC}" dt="2023-11-12T17:07:07.898" v="41" actId="20577"/>
          <ac:spMkLst>
            <pc:docMk/>
            <pc:sldMk cId="3204702516" sldId="263"/>
            <ac:spMk id="8" creationId="{F29D285E-3CB6-4CC9-6599-F3973AB1F184}"/>
          </ac:spMkLst>
        </pc:spChg>
      </pc:sldChg>
      <pc:sldChg chg="modSp">
        <pc:chgData name="INMACULADA GALINDO" userId="S::i.galindo.1@capuchinosmurcia.com::9adbc12d-96fd-4a3f-a734-471ada23f06f" providerId="AD" clId="Web-{2599F1F0-19BD-4B38-8334-18B19CA863AC}" dt="2023-11-12T17:06:28.271" v="36" actId="20577"/>
        <pc:sldMkLst>
          <pc:docMk/>
          <pc:sldMk cId="3101618516" sldId="264"/>
        </pc:sldMkLst>
        <pc:spChg chg="mod">
          <ac:chgData name="INMACULADA GALINDO" userId="S::i.galindo.1@capuchinosmurcia.com::9adbc12d-96fd-4a3f-a734-471ada23f06f" providerId="AD" clId="Web-{2599F1F0-19BD-4B38-8334-18B19CA863AC}" dt="2023-11-12T17:06:28.271" v="36" actId="20577"/>
          <ac:spMkLst>
            <pc:docMk/>
            <pc:sldMk cId="3101618516" sldId="264"/>
            <ac:spMk id="3" creationId="{2E3EE18A-6B7A-6F47-1086-2F2F6E4BB643}"/>
          </ac:spMkLst>
        </pc:spChg>
      </pc:sldChg>
      <pc:sldChg chg="modSp">
        <pc:chgData name="INMACULADA GALINDO" userId="S::i.galindo.1@capuchinosmurcia.com::9adbc12d-96fd-4a3f-a734-471ada23f06f" providerId="AD" clId="Web-{2599F1F0-19BD-4B38-8334-18B19CA863AC}" dt="2023-11-12T17:05:46.223" v="33" actId="20577"/>
        <pc:sldMkLst>
          <pc:docMk/>
          <pc:sldMk cId="2233204671" sldId="265"/>
        </pc:sldMkLst>
        <pc:spChg chg="mod">
          <ac:chgData name="INMACULADA GALINDO" userId="S::i.galindo.1@capuchinosmurcia.com::9adbc12d-96fd-4a3f-a734-471ada23f06f" providerId="AD" clId="Web-{2599F1F0-19BD-4B38-8334-18B19CA863AC}" dt="2023-11-12T17:05:46.223" v="33" actId="20577"/>
          <ac:spMkLst>
            <pc:docMk/>
            <pc:sldMk cId="2233204671" sldId="265"/>
            <ac:spMk id="3" creationId="{00000000-0000-0000-0000-000000000000}"/>
          </ac:spMkLst>
        </pc:spChg>
      </pc:sldChg>
      <pc:sldChg chg="modSp">
        <pc:chgData name="INMACULADA GALINDO" userId="S::i.galindo.1@capuchinosmurcia.com::9adbc12d-96fd-4a3f-a734-471ada23f06f" providerId="AD" clId="Web-{2599F1F0-19BD-4B38-8334-18B19CA863AC}" dt="2023-11-12T17:04:52.831" v="17" actId="20577"/>
        <pc:sldMkLst>
          <pc:docMk/>
          <pc:sldMk cId="2281925589" sldId="266"/>
        </pc:sldMkLst>
        <pc:spChg chg="mod">
          <ac:chgData name="INMACULADA GALINDO" userId="S::i.galindo.1@capuchinosmurcia.com::9adbc12d-96fd-4a3f-a734-471ada23f06f" providerId="AD" clId="Web-{2599F1F0-19BD-4B38-8334-18B19CA863AC}" dt="2023-11-12T17:03:50.563" v="5" actId="1076"/>
          <ac:spMkLst>
            <pc:docMk/>
            <pc:sldMk cId="2281925589" sldId="266"/>
            <ac:spMk id="2" creationId="{00000000-0000-0000-0000-000000000000}"/>
          </ac:spMkLst>
        </pc:spChg>
        <pc:spChg chg="mod">
          <ac:chgData name="INMACULADA GALINDO" userId="S::i.galindo.1@capuchinosmurcia.com::9adbc12d-96fd-4a3f-a734-471ada23f06f" providerId="AD" clId="Web-{2599F1F0-19BD-4B38-8334-18B19CA863AC}" dt="2023-11-12T17:04:52.831" v="17" actId="20577"/>
          <ac:spMkLst>
            <pc:docMk/>
            <pc:sldMk cId="2281925589" sldId="266"/>
            <ac:spMk id="3" creationId="{00000000-0000-0000-0000-000000000000}"/>
          </ac:spMkLst>
        </pc:spChg>
      </pc:sldChg>
    </pc:docChg>
  </pc:docChgLst>
  <pc:docChgLst>
    <pc:chgData name="INMACULADA GALINDO" userId="S::i.galindo.1@capuchinosmurcia.com::9adbc12d-96fd-4a3f-a734-471ada23f06f" providerId="AD" clId="Web-{D621FBBC-0120-49BC-9738-B1FD50DEEB93}"/>
    <pc:docChg chg="addSld">
      <pc:chgData name="INMACULADA GALINDO" userId="S::i.galindo.1@capuchinosmurcia.com::9adbc12d-96fd-4a3f-a734-471ada23f06f" providerId="AD" clId="Web-{D621FBBC-0120-49BC-9738-B1FD50DEEB93}" dt="2023-11-11T18:20:03.540" v="0"/>
      <pc:docMkLst>
        <pc:docMk/>
      </pc:docMkLst>
      <pc:sldChg chg="add">
        <pc:chgData name="INMACULADA GALINDO" userId="S::i.galindo.1@capuchinosmurcia.com::9adbc12d-96fd-4a3f-a734-471ada23f06f" providerId="AD" clId="Web-{D621FBBC-0120-49BC-9738-B1FD50DEEB93}" dt="2023-11-11T18:20:03.540" v="0"/>
        <pc:sldMkLst>
          <pc:docMk/>
          <pc:sldMk cId="3101618516" sldId="264"/>
        </pc:sldMkLst>
      </pc:sldChg>
    </pc:docChg>
  </pc:docChgLst>
  <pc:docChgLst>
    <pc:chgData name="INMACULADA GALINDO" userId="S::i.galindo.1@capuchinosmurcia.com::9adbc12d-96fd-4a3f-a734-471ada23f06f" providerId="AD" clId="Web-{2351E5DF-8771-4DEF-87E4-E872D14FE85F}"/>
    <pc:docChg chg="addSld">
      <pc:chgData name="INMACULADA GALINDO" userId="S::i.galindo.1@capuchinosmurcia.com::9adbc12d-96fd-4a3f-a734-471ada23f06f" providerId="AD" clId="Web-{2351E5DF-8771-4DEF-87E4-E872D14FE85F}" dt="2023-11-11T18:21:49.821" v="0"/>
      <pc:docMkLst>
        <pc:docMk/>
      </pc:docMkLst>
      <pc:sldChg chg="add">
        <pc:chgData name="INMACULADA GALINDO" userId="S::i.galindo.1@capuchinosmurcia.com::9adbc12d-96fd-4a3f-a734-471ada23f06f" providerId="AD" clId="Web-{2351E5DF-8771-4DEF-87E4-E872D14FE85F}" dt="2023-11-11T18:21:49.821" v="0"/>
        <pc:sldMkLst>
          <pc:docMk/>
          <pc:sldMk cId="2281925589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9A314A-5B02-F184-7C10-8A71A11B4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s-ES" sz="4600">
                <a:ea typeface="Calibri Light"/>
                <a:cs typeface="Calibri Light"/>
              </a:rPr>
              <a:t>Colegio San Buenaventura Capuchinos</a:t>
            </a:r>
            <a:endParaRPr lang="es-ES" sz="460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BE5FA7-35D7-48FA-24CF-5147E0E11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s-ES">
                <a:ea typeface="Calibri"/>
                <a:cs typeface="Calibri"/>
              </a:rPr>
              <a:t>5ºA</a:t>
            </a:r>
            <a:endParaRPr lang="es-ES"/>
          </a:p>
        </p:txBody>
      </p:sp>
      <p:pic>
        <p:nvPicPr>
          <p:cNvPr id="4" name="Imagen 3" descr="Colegio San Buenaventura Capuchinos Murcia | Murcia">
            <a:extLst>
              <a:ext uri="{FF2B5EF4-FFF2-40B4-BE49-F238E27FC236}">
                <a16:creationId xmlns:a16="http://schemas.microsoft.com/office/drawing/2014/main" id="{484A7FB6-09A9-9FE9-4910-90902CF1AD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99115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9BF802-28BC-CB81-09D9-D3CA2DB7C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512" y="630270"/>
            <a:ext cx="7363390" cy="5343775"/>
          </a:xfrm>
        </p:spPr>
        <p:txBody>
          <a:bodyPr>
            <a:normAutofit/>
          </a:bodyPr>
          <a:lstStyle/>
          <a:p>
            <a:r>
              <a:rPr lang="es-ES">
                <a:latin typeface="Dreaming Outloud Pro"/>
                <a:cs typeface="Dreaming Outloud Pro"/>
              </a:rPr>
              <a:t> </a:t>
            </a:r>
            <a:br>
              <a:rPr lang="es-ES">
                <a:latin typeface="Dreaming Outloud Pro"/>
                <a:cs typeface="Dreaming Outloud Pro"/>
              </a:rPr>
            </a:br>
            <a:br>
              <a:rPr lang="es-ES">
                <a:latin typeface="Dreaming Outloud Pro"/>
                <a:cs typeface="Dreaming Outloud Pro"/>
              </a:rPr>
            </a:br>
            <a:br>
              <a:rPr lang="es-ES">
                <a:latin typeface="Dreaming Outloud Pro"/>
                <a:cs typeface="Dreaming Outloud Pro"/>
              </a:rPr>
            </a:br>
            <a:br>
              <a:rPr lang="es-ES">
                <a:latin typeface="Dreaming Outloud Pro"/>
                <a:cs typeface="Dreaming Outloud Pro"/>
              </a:rPr>
            </a:br>
            <a:br>
              <a:rPr lang="es-ES">
                <a:latin typeface="Dreaming Outloud Pro"/>
                <a:cs typeface="Dreaming Outloud Pro"/>
              </a:rPr>
            </a:br>
            <a:br>
              <a:rPr lang="es-ES">
                <a:latin typeface="Dreaming Outloud Pro"/>
                <a:cs typeface="Dreaming Outloud Pro"/>
              </a:rPr>
            </a:br>
            <a:br>
              <a:rPr lang="es-ES">
                <a:latin typeface="Dreaming Outloud Pro"/>
                <a:cs typeface="Dreaming Outloud Pro"/>
              </a:rPr>
            </a:br>
            <a:endParaRPr lang="es-ES">
              <a:latin typeface="Dreaming Outloud Pro"/>
              <a:cs typeface="Dreaming Outloud Pro"/>
            </a:endParaRPr>
          </a:p>
        </p:txBody>
      </p:sp>
      <p:pic>
        <p:nvPicPr>
          <p:cNvPr id="7" name="Marcador de contenido 6" descr="Imagen en blanco y negro de un perro&#10;&#10;Descripción generada automáticamente con confianza media">
            <a:extLst>
              <a:ext uri="{FF2B5EF4-FFF2-40B4-BE49-F238E27FC236}">
                <a16:creationId xmlns:a16="http://schemas.microsoft.com/office/drawing/2014/main" id="{B4793CED-BA22-8327-8E7B-F5E622CBE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4911" y="697555"/>
            <a:ext cx="2910044" cy="3633787"/>
          </a:xfr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67B4296-ECE3-7F79-441F-23C61C9A6DD8}"/>
              </a:ext>
            </a:extLst>
          </p:cNvPr>
          <p:cNvSpPr txBox="1"/>
          <p:nvPr/>
        </p:nvSpPr>
        <p:spPr>
          <a:xfrm>
            <a:off x="4241321" y="891397"/>
            <a:ext cx="6656716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2800" b="1" dirty="0">
                <a:latin typeface="Dreaming Outloud Pro"/>
                <a:cs typeface="Dreaming Outloud Pro"/>
              </a:rPr>
              <a:t>H</a:t>
            </a:r>
            <a:r>
              <a:rPr lang="en-GB" sz="2800" b="1" err="1">
                <a:latin typeface="Dreaming Outloud Pro"/>
                <a:cs typeface="Dreaming Outloud Pro"/>
              </a:rPr>
              <a:t>ello</a:t>
            </a:r>
            <a:r>
              <a:rPr lang="en-GB" sz="2800" b="1" dirty="0">
                <a:latin typeface="Dreaming Outloud Pro"/>
                <a:cs typeface="Dreaming Outloud Pro"/>
              </a:rPr>
              <a:t>!!</a:t>
            </a:r>
          </a:p>
          <a:p>
            <a:pPr algn="just"/>
            <a:r>
              <a:rPr lang="en-GB" sz="2800" b="1" dirty="0">
                <a:latin typeface="Dreaming Outloud Pro"/>
                <a:cs typeface="Dreaming Outloud Pro"/>
              </a:rPr>
              <a:t>My name is Adriana and I am 10 years old.</a:t>
            </a:r>
          </a:p>
          <a:p>
            <a:pPr algn="just"/>
            <a:r>
              <a:rPr lang="en-GB" sz="2800" b="1" dirty="0">
                <a:latin typeface="Dreaming Outloud Pro"/>
                <a:cs typeface="Dreaming Outloud Pro"/>
              </a:rPr>
              <a:t>My favourite animal is the dog that’s the reason of the picture .</a:t>
            </a:r>
            <a:endParaRPr lang="en-GB" sz="2800" b="1">
              <a:latin typeface="Franklin Gothic Book" panose="020B0502020104020203"/>
              <a:cs typeface="Dreaming Outloud Pro"/>
            </a:endParaRPr>
          </a:p>
          <a:p>
            <a:pPr algn="just"/>
            <a:r>
              <a:rPr lang="en-GB" sz="2800" b="1" dirty="0">
                <a:latin typeface="Dreaming Outloud Pro"/>
                <a:cs typeface="Dreaming Outloud Pro"/>
              </a:rPr>
              <a:t>In my free time, I like drawing or listening to music</a:t>
            </a:r>
            <a:endParaRPr lang="en-GB" sz="2800" b="1">
              <a:latin typeface="Franklin Gothic Book" panose="020B0502020104020203"/>
              <a:cs typeface="Dreaming Outloud Pro"/>
            </a:endParaRPr>
          </a:p>
          <a:p>
            <a:pPr algn="just"/>
            <a:r>
              <a:rPr lang="en-GB" sz="2800" b="1" dirty="0">
                <a:latin typeface="Dreaming Outloud Pro"/>
                <a:cs typeface="Dreaming Outloud Pro"/>
              </a:rPr>
              <a:t> I am in5th of primary in the school </a:t>
            </a:r>
            <a:endParaRPr lang="en-GB" sz="2800" b="1">
              <a:latin typeface="Franklin Gothic Book" panose="020B0502020104020203"/>
              <a:cs typeface="Dreaming Outloud Pro"/>
            </a:endParaRPr>
          </a:p>
          <a:p>
            <a:pPr algn="just"/>
            <a:r>
              <a:rPr lang="en-GB" sz="2800" b="1" dirty="0">
                <a:latin typeface="Dreaming Outloud Pro"/>
                <a:cs typeface="Dreaming Outloud Pro"/>
              </a:rPr>
              <a:t>My favourite subject is PE</a:t>
            </a:r>
            <a:endParaRPr lang="en-GB" sz="2800" b="1">
              <a:latin typeface="Franklin Gothic Book" panose="020B0502020104020203"/>
              <a:cs typeface="Dreaming Outloud Pro"/>
            </a:endParaRPr>
          </a:p>
          <a:p>
            <a:pPr algn="just"/>
            <a:r>
              <a:rPr lang="en-GB" sz="2800" b="1" dirty="0">
                <a:latin typeface="Dreaming Outloud Pro"/>
                <a:cs typeface="Dreaming Outloud Pro"/>
              </a:rPr>
              <a:t>My favourite food is pasta and my favourite sport is riding a horse</a:t>
            </a:r>
            <a:r>
              <a:rPr lang="en-GB" dirty="0">
                <a:latin typeface="Dreaming Outloud Pro"/>
                <a:cs typeface="Dreaming Outloud Pro"/>
              </a:rPr>
              <a:t> 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8555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0992" y="656109"/>
            <a:ext cx="3836146" cy="1245275"/>
          </a:xfrm>
        </p:spPr>
        <p:txBody>
          <a:bodyPr anchor="b">
            <a:normAutofit/>
          </a:bodyPr>
          <a:lstStyle/>
          <a:p>
            <a:r>
              <a:rPr lang="es-ES" sz="2400" err="1">
                <a:solidFill>
                  <a:srgbClr val="323E4F"/>
                </a:solidFill>
                <a:latin typeface="Felix Titling"/>
              </a:rPr>
              <a:t>Hello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60959" y="2270760"/>
            <a:ext cx="4776772" cy="271144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Felix Titling"/>
              </a:rPr>
              <a:t>MY NAME IS MARTINA ,</a:t>
            </a:r>
            <a:endParaRPr lang="en-GB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Felix Titling"/>
              </a:rPr>
              <a:t> I AM 10 YEARS OLD,</a:t>
            </a:r>
            <a:endParaRPr lang="en-GB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cs typeface="Calibri" panose="020F0502020204030204"/>
            </a:endParaRP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Felix Titling"/>
              </a:rPr>
              <a:t>  MY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elix Titling"/>
              </a:rPr>
              <a:t>FAvOuRITE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Felix Titling"/>
              </a:rPr>
              <a:t> SUBJECTs are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elix Titling"/>
              </a:rPr>
              <a:t>PHYsical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Felix Titling"/>
              </a:rPr>
              <a:t> education and maths.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Felix Titling"/>
                <a:cs typeface="Calibri"/>
              </a:rPr>
              <a:t>I like playing tennis and judo,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Felix Titling"/>
                <a:cs typeface="Calibri"/>
              </a:rPr>
              <a:t>I have got a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elix Titling"/>
                <a:cs typeface="Calibri"/>
              </a:rPr>
              <a:t>broteHr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Felix Titling"/>
                <a:cs typeface="Calibri"/>
              </a:rPr>
              <a:t> called Alvaro,.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Felix Titling"/>
                <a:cs typeface="Calibri"/>
              </a:rPr>
              <a:t>Every year </a:t>
            </a:r>
            <a:r>
              <a:rPr lang="en-GB" err="1">
                <a:solidFill>
                  <a:schemeClr val="tx1">
                    <a:lumMod val="65000"/>
                    <a:lumOff val="35000"/>
                  </a:schemeClr>
                </a:solidFill>
                <a:latin typeface="Felix Titling"/>
                <a:cs typeface="Calibri"/>
              </a:rPr>
              <a:t>i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Felix Titling"/>
                <a:cs typeface="Calibri"/>
              </a:rPr>
              <a:t> travel to other cities. </a:t>
            </a:r>
          </a:p>
          <a:p>
            <a:endParaRPr lang="es-ES" sz="1600">
              <a:solidFill>
                <a:schemeClr val="tx1">
                  <a:lumMod val="65000"/>
                  <a:lumOff val="35000"/>
                </a:schemeClr>
              </a:solidFill>
              <a:latin typeface="Felix Titling"/>
              <a:cs typeface="Calibri"/>
            </a:endParaRPr>
          </a:p>
          <a:p>
            <a:endParaRPr lang="es-ES" sz="1600">
              <a:solidFill>
                <a:schemeClr val="tx1">
                  <a:lumMod val="65000"/>
                  <a:lumOff val="35000"/>
                </a:schemeClr>
              </a:solidFill>
              <a:latin typeface="Felix Titling"/>
              <a:cs typeface="Calibri"/>
            </a:endParaRPr>
          </a:p>
          <a:p>
            <a:endParaRPr lang="es-ES" sz="1600">
              <a:solidFill>
                <a:schemeClr val="tx1">
                  <a:lumMod val="65000"/>
                  <a:lumOff val="35000"/>
                </a:schemeClr>
              </a:solidFill>
              <a:latin typeface="Felix Titling"/>
              <a:cs typeface="Calibri"/>
            </a:endParaRPr>
          </a:p>
          <a:p>
            <a:endParaRPr lang="es-ES" sz="1600">
              <a:solidFill>
                <a:schemeClr val="tx1">
                  <a:lumMod val="65000"/>
                  <a:lumOff val="35000"/>
                </a:schemeClr>
              </a:solidFill>
              <a:latin typeface="Felix Titling"/>
              <a:cs typeface="Calibri"/>
            </a:endParaRPr>
          </a:p>
          <a:p>
            <a:endParaRPr lang="es-ES" sz="1600">
              <a:solidFill>
                <a:schemeClr val="tx1">
                  <a:lumMod val="65000"/>
                  <a:lumOff val="35000"/>
                </a:schemeClr>
              </a:solidFill>
              <a:latin typeface="Felix Titling"/>
              <a:cs typeface="Calibri"/>
            </a:endParaRPr>
          </a:p>
        </p:txBody>
      </p:sp>
      <p:pic>
        <p:nvPicPr>
          <p:cNvPr id="4" name="Imagen 3" descr="Resultado de imagen de avatar de niña">
            <a:extLst>
              <a:ext uri="{FF2B5EF4-FFF2-40B4-BE49-F238E27FC236}">
                <a16:creationId xmlns:a16="http://schemas.microsoft.com/office/drawing/2014/main" id="{5C118A9C-7B79-5669-D390-E4EDA97CF9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28" t="-7563" r="1520" b="-5252"/>
          <a:stretch/>
        </p:blipFill>
        <p:spPr>
          <a:xfrm>
            <a:off x="6225396" y="375381"/>
            <a:ext cx="5774804" cy="590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2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flipV="1">
            <a:off x="733646" y="8621910"/>
            <a:ext cx="4367946" cy="102338"/>
          </a:xfrm>
        </p:spPr>
        <p:txBody>
          <a:bodyPr>
            <a:normAutofit fontScale="90000"/>
          </a:bodyPr>
          <a:lstStyle/>
          <a:p>
            <a:pPr algn="l"/>
            <a:endParaRPr lang="es-ES">
              <a:ea typeface="Calibri Light"/>
              <a:cs typeface="Calibri Ligh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6702" y="756782"/>
            <a:ext cx="4123531" cy="616044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GB" sz="3200" dirty="0">
                <a:ea typeface="Calibri"/>
                <a:cs typeface="Calibri"/>
              </a:rPr>
              <a:t>Hello my name is Juan </a:t>
            </a:r>
            <a:r>
              <a:rPr lang="en-GB" sz="3200" err="1">
                <a:ea typeface="Calibri"/>
                <a:cs typeface="Calibri"/>
              </a:rPr>
              <a:t>i</a:t>
            </a:r>
            <a:r>
              <a:rPr lang="en-GB" sz="3200" dirty="0">
                <a:ea typeface="Calibri"/>
                <a:cs typeface="Calibri"/>
              </a:rPr>
              <a:t> am </a:t>
            </a:r>
            <a:r>
              <a:rPr lang="en-GB" sz="3200">
                <a:ea typeface="Calibri"/>
                <a:cs typeface="Calibri"/>
              </a:rPr>
              <a:t>10 year old.</a:t>
            </a:r>
            <a:endParaRPr lang="es-ES"/>
          </a:p>
          <a:p>
            <a:pPr algn="l"/>
            <a:r>
              <a:rPr lang="en-GB" sz="3200" dirty="0">
                <a:ea typeface="Calibri"/>
                <a:cs typeface="Calibri"/>
              </a:rPr>
              <a:t>I from </a:t>
            </a:r>
            <a:r>
              <a:rPr lang="en-GB" sz="3200" err="1">
                <a:ea typeface="Calibri"/>
                <a:cs typeface="Calibri"/>
              </a:rPr>
              <a:t>spain</a:t>
            </a:r>
            <a:r>
              <a:rPr lang="en-GB" sz="3200">
                <a:ea typeface="Calibri"/>
                <a:cs typeface="Calibri"/>
              </a:rPr>
              <a:t>.</a:t>
            </a:r>
            <a:endParaRPr lang="en-GB">
              <a:ea typeface="Calibri"/>
              <a:cs typeface="Calibri"/>
            </a:endParaRPr>
          </a:p>
          <a:p>
            <a:pPr algn="l"/>
            <a:r>
              <a:rPr lang="en-GB" sz="3200" dirty="0">
                <a:ea typeface="Calibri"/>
                <a:cs typeface="Calibri"/>
              </a:rPr>
              <a:t>I live Murcia My favourite subject is physical education</a:t>
            </a:r>
            <a:endParaRPr lang="en-GB">
              <a:ea typeface="Calibri"/>
              <a:cs typeface="Calibri"/>
            </a:endParaRPr>
          </a:p>
          <a:p>
            <a:pPr algn="l">
              <a:lnSpc>
                <a:spcPct val="90000"/>
              </a:lnSpc>
            </a:pPr>
            <a:r>
              <a:rPr lang="en-GB" sz="3200" dirty="0">
                <a:ea typeface="Calibri"/>
                <a:cs typeface="Calibri"/>
              </a:rPr>
              <a:t>And my favourite meal is pizza my </a:t>
            </a:r>
          </a:p>
          <a:p>
            <a:pPr algn="l">
              <a:lnSpc>
                <a:spcPct val="90000"/>
              </a:lnSpc>
            </a:pPr>
            <a:r>
              <a:rPr lang="en-GB" sz="3200" dirty="0">
                <a:ea typeface="Calibri"/>
                <a:cs typeface="Calibri"/>
              </a:rPr>
              <a:t>Favourite sport is a football my favourite city is Madrid</a:t>
            </a:r>
            <a:r>
              <a:rPr lang="es-ES" sz="3200" dirty="0">
                <a:ea typeface="Calibri"/>
                <a:cs typeface="Calibri"/>
              </a:rPr>
              <a:t>.</a:t>
            </a:r>
          </a:p>
        </p:txBody>
      </p:sp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54D67D3A-D51B-F772-9D01-7F5821A17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518" y="943155"/>
            <a:ext cx="5100286" cy="494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204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0FB075-B03B-17C9-445A-35DAAED3AB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461" y="728664"/>
            <a:ext cx="4984813" cy="1834364"/>
          </a:xfrm>
          <a:noFill/>
        </p:spPr>
        <p:txBody>
          <a:bodyPr>
            <a:normAutofit/>
          </a:bodyPr>
          <a:lstStyle/>
          <a:p>
            <a:pPr algn="l"/>
            <a:r>
              <a:rPr lang="es-ES" sz="4000">
                <a:cs typeface="Calibri Light"/>
              </a:rPr>
              <a:t>     </a:t>
            </a:r>
            <a:r>
              <a:rPr lang="es-ES" sz="6600">
                <a:cs typeface="Calibri Light"/>
              </a:rPr>
              <a:t>JOAQUIN</a:t>
            </a:r>
            <a:r>
              <a:rPr lang="es-ES" sz="4000">
                <a:cs typeface="Calibri Light"/>
              </a:rPr>
              <a:t>             </a:t>
            </a:r>
            <a:endParaRPr lang="es-ES" sz="400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E3EE18A-6B7A-6F47-1086-2F2F6E4BB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4292" y="2001707"/>
            <a:ext cx="5890585" cy="4127627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dirty="0">
                <a:ea typeface="+mn-lt"/>
                <a:cs typeface="+mn-lt"/>
              </a:rPr>
              <a:t>hello my name is </a:t>
            </a:r>
            <a:r>
              <a:rPr lang="en-GB" dirty="0" err="1">
                <a:ea typeface="+mn-lt"/>
                <a:cs typeface="+mn-lt"/>
              </a:rPr>
              <a:t>joaquin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fernandez</a:t>
            </a:r>
            <a:r>
              <a:rPr lang="en-GB" dirty="0">
                <a:ea typeface="+mn-lt"/>
                <a:cs typeface="+mn-lt"/>
              </a:rPr>
              <a:t> and I am 10 years old.                                                            I was born in Murcia.                                                  My </a:t>
            </a:r>
            <a:r>
              <a:rPr lang="en-GB" dirty="0" err="1">
                <a:ea typeface="+mn-lt"/>
                <a:cs typeface="+mn-lt"/>
              </a:rPr>
              <a:t>favorite</a:t>
            </a:r>
            <a:r>
              <a:rPr lang="en-GB" dirty="0">
                <a:ea typeface="+mn-lt"/>
                <a:cs typeface="+mn-lt"/>
              </a:rPr>
              <a:t> subject is Physical Education and the least liked is Language.                                  I have a 14-year-old brother named Daniel Fernandez, my father's name is Joaquin Fernandez and my mother's name is Lola Jimenez. My best friend is Alvaro Moreno.</a:t>
            </a:r>
          </a:p>
        </p:txBody>
      </p:sp>
      <p:pic>
        <p:nvPicPr>
          <p:cNvPr id="5" name="Imagen 4" descr="Resultado de imagen de avatar para niños chulos">
            <a:extLst>
              <a:ext uri="{FF2B5EF4-FFF2-40B4-BE49-F238E27FC236}">
                <a16:creationId xmlns:a16="http://schemas.microsoft.com/office/drawing/2014/main" id="{8CFB661C-CCEF-AD3D-D053-EE0D9C6263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1"/>
          <a:stretch/>
        </p:blipFill>
        <p:spPr>
          <a:xfrm>
            <a:off x="-115018" y="10"/>
            <a:ext cx="6005512" cy="6857990"/>
          </a:xfrm>
          <a:prstGeom prst="rect">
            <a:avLst/>
          </a:prstGeom>
        </p:spPr>
      </p:pic>
      <p:pic>
        <p:nvPicPr>
          <p:cNvPr id="4" name="Cámara 3">
            <a:extLst>
              <a:ext uri="{FF2B5EF4-FFF2-40B4-BE49-F238E27FC236}">
                <a16:creationId xmlns:a16="http://schemas.microsoft.com/office/drawing/2014/main" id="{18BFCCDD-6FD0-8D12-AF99-293E201EE163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486611" y="40057849"/>
            <a:ext cx="7402901" cy="49223906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01618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8ACA0-1826-10C1-47F4-1CB2C2FB9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347230"/>
          </a:xfrm>
        </p:spPr>
        <p:txBody>
          <a:bodyPr>
            <a:normAutofit/>
          </a:bodyPr>
          <a:lstStyle/>
          <a:p>
            <a:r>
              <a:rPr lang="en-US" sz="3600" b="1">
                <a:latin typeface="Broadway"/>
                <a:ea typeface="Calibri Light"/>
                <a:cs typeface="Calibri Light"/>
              </a:rPr>
              <a:t>HELLO</a:t>
            </a:r>
            <a:r>
              <a:rPr lang="en-US" b="1">
                <a:latin typeface="Broadway"/>
                <a:ea typeface="Calibri Light"/>
                <a:cs typeface="Calibri Light"/>
              </a:rPr>
              <a:t> My name is Javier López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29D285E-3CB6-4CC9-6599-F3973AB1F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2581"/>
            <a:ext cx="4619621" cy="47063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/>
            <a:r>
              <a:rPr lang="en-US" sz="1800" dirty="0">
                <a:ea typeface="Calibri"/>
                <a:cs typeface="Calibri"/>
              </a:rPr>
              <a:t>I am 10 years old and I was born 30th of May of 2013</a:t>
            </a:r>
          </a:p>
          <a:p>
            <a:pPr marL="285750" indent="-285750"/>
            <a:r>
              <a:rPr lang="en-US" sz="1800" dirty="0">
                <a:ea typeface="Calibri"/>
                <a:cs typeface="Calibri"/>
              </a:rPr>
              <a:t>My favorite food is pasta</a:t>
            </a:r>
            <a:endParaRPr lang="en-US" dirty="0">
              <a:ea typeface="Calibri"/>
              <a:cs typeface="Calibri"/>
            </a:endParaRPr>
          </a:p>
          <a:p>
            <a:r>
              <a:rPr lang="en-US" sz="1800" dirty="0">
                <a:ea typeface="Calibri"/>
                <a:cs typeface="Calibri"/>
              </a:rPr>
              <a:t>My favorite </a:t>
            </a:r>
            <a:r>
              <a:rPr lang="en-US" sz="1800" dirty="0" err="1">
                <a:ea typeface="Calibri"/>
                <a:cs typeface="Calibri"/>
              </a:rPr>
              <a:t>subjet</a:t>
            </a:r>
            <a:r>
              <a:rPr lang="en-US" sz="1800" dirty="0">
                <a:ea typeface="Calibri"/>
                <a:cs typeface="Calibri"/>
              </a:rPr>
              <a:t> is P.E</a:t>
            </a:r>
          </a:p>
          <a:p>
            <a:r>
              <a:rPr lang="en-US" sz="1800" dirty="0">
                <a:ea typeface="Calibri"/>
                <a:cs typeface="Calibri"/>
              </a:rPr>
              <a:t>My favorite color is blue</a:t>
            </a:r>
          </a:p>
          <a:p>
            <a:r>
              <a:rPr lang="en-US" sz="1800" dirty="0">
                <a:ea typeface="Calibri"/>
                <a:cs typeface="Calibri"/>
              </a:rPr>
              <a:t> In my free time I'm reading or </a:t>
            </a:r>
            <a:r>
              <a:rPr lang="en-US" sz="1800" dirty="0" err="1">
                <a:ea typeface="Calibri"/>
                <a:cs typeface="Calibri"/>
              </a:rPr>
              <a:t>studing</a:t>
            </a:r>
            <a:endParaRPr lang="en-US" sz="1800" dirty="0">
              <a:ea typeface="Calibri"/>
              <a:cs typeface="Calibri"/>
            </a:endParaRPr>
          </a:p>
          <a:p>
            <a:r>
              <a:rPr lang="en-US" sz="1800" dirty="0">
                <a:ea typeface="Calibri"/>
                <a:cs typeface="Calibri"/>
              </a:rPr>
              <a:t>I live with my parents and my little sister in Murcia, Spain</a:t>
            </a:r>
          </a:p>
          <a:p>
            <a:r>
              <a:rPr lang="en-US" sz="1800" dirty="0">
                <a:ea typeface="Calibri"/>
                <a:cs typeface="Calibri"/>
              </a:rPr>
              <a:t>I'm doing 5th of primary school</a:t>
            </a:r>
          </a:p>
          <a:p>
            <a:r>
              <a:rPr lang="en-US" sz="1800" dirty="0">
                <a:ea typeface="Calibri"/>
                <a:cs typeface="Calibri"/>
              </a:rPr>
              <a:t>After school I practice football and English.</a:t>
            </a:r>
          </a:p>
          <a:p>
            <a:r>
              <a:rPr lang="en-US" sz="2000" dirty="0">
                <a:ea typeface="Calibri"/>
                <a:cs typeface="Calibri"/>
              </a:rPr>
              <a:t>I like play </a:t>
            </a:r>
            <a:r>
              <a:rPr lang="en-US" sz="2000" dirty="0" err="1">
                <a:ea typeface="Calibri"/>
                <a:cs typeface="Calibri"/>
              </a:rPr>
              <a:t>Gartic</a:t>
            </a:r>
            <a:r>
              <a:rPr lang="en-US" sz="2000" dirty="0">
                <a:ea typeface="Calibri"/>
                <a:cs typeface="Calibri"/>
              </a:rPr>
              <a:t> Phone with my friends</a:t>
            </a:r>
          </a:p>
        </p:txBody>
      </p:sp>
      <p:pic>
        <p:nvPicPr>
          <p:cNvPr id="4" name="Content Placeholder 3" descr="Set of colorful avatars of characters 457578 Vector Art at Vecteezy">
            <a:extLst>
              <a:ext uri="{FF2B5EF4-FFF2-40B4-BE49-F238E27FC236}">
                <a16:creationId xmlns:a16="http://schemas.microsoft.com/office/drawing/2014/main" id="{3256D1D0-DADF-2DCE-C07C-2CAC175803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27" r="7527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04702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DE6069-1D58-D330-E547-39107372EC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262" y="2464649"/>
            <a:ext cx="4757073" cy="316322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sz="2400" dirty="0">
                <a:latin typeface="Baguet Script"/>
              </a:rPr>
              <a:t>Hello my name is Javier I live in </a:t>
            </a:r>
            <a:r>
              <a:rPr lang="en-GB" sz="2800" dirty="0">
                <a:latin typeface="Baguet Script"/>
              </a:rPr>
              <a:t>Murcia,</a:t>
            </a:r>
            <a:br>
              <a:rPr lang="en-GB" sz="2800" dirty="0">
                <a:latin typeface="Baguet Script"/>
              </a:rPr>
            </a:br>
            <a:r>
              <a:rPr lang="en-GB" sz="2800" dirty="0">
                <a:latin typeface="Baguet Script"/>
              </a:rPr>
              <a:t>Spain. My</a:t>
            </a:r>
            <a:r>
              <a:rPr lang="en-GB" sz="2400" dirty="0">
                <a:latin typeface="Baguet Script"/>
              </a:rPr>
              <a:t> </a:t>
            </a:r>
            <a:r>
              <a:rPr lang="en-GB" sz="2800" dirty="0">
                <a:latin typeface="Baguet Script"/>
              </a:rPr>
              <a:t>favourite colours are black and red.</a:t>
            </a:r>
            <a:br>
              <a:rPr lang="en-GB" sz="2800" dirty="0">
                <a:latin typeface="Baguet Script"/>
              </a:rPr>
            </a:br>
            <a:r>
              <a:rPr lang="en-GB" sz="2800" dirty="0">
                <a:latin typeface="Baguet Script"/>
              </a:rPr>
              <a:t>I live in my house with </a:t>
            </a:r>
            <a:br>
              <a:rPr lang="en-GB" sz="2800" dirty="0"/>
            </a:br>
            <a:r>
              <a:rPr lang="en-GB" sz="2800" dirty="0">
                <a:latin typeface="Baguet Script"/>
              </a:rPr>
              <a:t>my parents, my brother David who is 13 years old and my dog Queen.</a:t>
            </a:r>
            <a:br>
              <a:rPr lang="en-GB" sz="2800" dirty="0">
                <a:latin typeface="Baguet Script"/>
              </a:rPr>
            </a:br>
            <a:r>
              <a:rPr lang="en-GB" sz="2800" dirty="0">
                <a:latin typeface="Baguet Script"/>
              </a:rPr>
              <a:t>I am 10 years old and I like playing football and videogames in my </a:t>
            </a:r>
            <a:r>
              <a:rPr lang="en-GB" sz="2800" dirty="0" err="1">
                <a:latin typeface="Baguet Script"/>
              </a:rPr>
              <a:t>freetime</a:t>
            </a:r>
            <a:r>
              <a:rPr lang="en-GB" sz="2800" dirty="0">
                <a:latin typeface="Baguet Script"/>
              </a:rPr>
              <a:t>.</a:t>
            </a:r>
            <a:br>
              <a:rPr lang="en-GB" sz="2800" dirty="0">
                <a:latin typeface="Baguet Script"/>
              </a:rPr>
            </a:br>
            <a:r>
              <a:rPr lang="en-GB" sz="2800" dirty="0">
                <a:latin typeface="Baguet Script"/>
              </a:rPr>
              <a:t>My favourite food is eggs and I hate </a:t>
            </a:r>
            <a:r>
              <a:rPr lang="en-GB" sz="2800" dirty="0" err="1">
                <a:latin typeface="Baguet Script"/>
              </a:rPr>
              <a:t>brocoli</a:t>
            </a:r>
            <a:r>
              <a:rPr lang="en-GB" sz="2800" dirty="0">
                <a:latin typeface="Baguet Script"/>
              </a:rPr>
              <a:t>.</a:t>
            </a:r>
            <a:br>
              <a:rPr lang="en-GB" sz="2800" dirty="0">
                <a:latin typeface="Baguet Script"/>
              </a:rPr>
            </a:br>
            <a:r>
              <a:rPr lang="en-GB" sz="2800" dirty="0">
                <a:latin typeface="Baguet Script"/>
              </a:rPr>
              <a:t>My favourite subject is Arts and Craft.</a:t>
            </a:r>
            <a:br>
              <a:rPr lang="en-GB" sz="2800" dirty="0">
                <a:latin typeface="Baguet Script"/>
              </a:rPr>
            </a:br>
            <a:r>
              <a:rPr lang="en-GB" sz="2800" dirty="0">
                <a:latin typeface="Baguet Script"/>
              </a:rPr>
              <a:t>My worst subject  is math</a:t>
            </a:r>
            <a:r>
              <a:rPr lang="en-GB" sz="2400" dirty="0">
                <a:latin typeface="Baguet Script"/>
              </a:rPr>
              <a:t>s.</a:t>
            </a:r>
            <a:br>
              <a:rPr lang="en-GB" sz="2400" dirty="0">
                <a:latin typeface="Baguet Script"/>
              </a:rPr>
            </a:br>
            <a:r>
              <a:rPr lang="es-ES" sz="2400" dirty="0">
                <a:latin typeface="Baguet Script"/>
              </a:rPr>
              <a:t>    </a:t>
            </a:r>
            <a:br>
              <a:rPr lang="es-ES" sz="2400" dirty="0">
                <a:latin typeface="Baguet Script"/>
              </a:rPr>
            </a:br>
            <a:br>
              <a:rPr lang="es-ES" sz="3700" dirty="0">
                <a:latin typeface="Baguet Script"/>
              </a:rPr>
            </a:br>
            <a:endParaRPr lang="es-ES" sz="3700">
              <a:latin typeface="Baguet Scrip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7934FB0-172D-55A6-4876-C092633F61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805022" y="3583988"/>
            <a:ext cx="4408228" cy="1192815"/>
          </a:xfrm>
        </p:spPr>
        <p:txBody>
          <a:bodyPr anchor="b">
            <a:normAutofit/>
          </a:bodyPr>
          <a:lstStyle/>
          <a:p>
            <a:pPr algn="l"/>
            <a:r>
              <a:rPr lang="es-ES" sz="800">
                <a:cs typeface="Calibri"/>
              </a:rPr>
              <a:t>a</a:t>
            </a:r>
            <a:endParaRPr lang="es-ES">
              <a:cs typeface="Calibri"/>
            </a:endParaRPr>
          </a:p>
        </p:txBody>
      </p:sp>
      <p:pic>
        <p:nvPicPr>
          <p:cNvPr id="4" name="Imagen 3" descr="Resultado de imagen de AVATAR NIÑO">
            <a:extLst>
              <a:ext uri="{FF2B5EF4-FFF2-40B4-BE49-F238E27FC236}">
                <a16:creationId xmlns:a16="http://schemas.microsoft.com/office/drawing/2014/main" id="{EF82AA9D-A5CE-C80E-66CC-B49062EBD8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"/>
          <a:stretch/>
        </p:blipFill>
        <p:spPr>
          <a:xfrm>
            <a:off x="6096000" y="868762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pic>
        <p:nvPicPr>
          <p:cNvPr id="5" name="Imagen 4" descr="Resultado de imagen de AVATAR NIÑO">
            <a:extLst>
              <a:ext uri="{FF2B5EF4-FFF2-40B4-BE49-F238E27FC236}">
                <a16:creationId xmlns:a16="http://schemas.microsoft.com/office/drawing/2014/main" id="{F80474CD-A7C2-173F-8AF0-1A1A2F53E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97292" y="-3806405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5">
            <a:extLst>
              <a:ext uri="{FF2B5EF4-FFF2-40B4-BE49-F238E27FC236}">
                <a16:creationId xmlns:a16="http://schemas.microsoft.com/office/drawing/2014/main" id="{E1E04BAD-44BD-708E-0A1C-E1C44FC1E2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1" y="978408"/>
            <a:ext cx="5037174" cy="2591969"/>
          </a:xfrm>
        </p:spPr>
        <p:txBody>
          <a:bodyPr anchor="t">
            <a:normAutofit/>
          </a:bodyPr>
          <a:lstStyle/>
          <a:p>
            <a:r>
              <a:rPr lang="es-ES" err="1"/>
              <a:t>My</a:t>
            </a:r>
            <a:r>
              <a:rPr lang="es-ES"/>
              <a:t> presentation</a:t>
            </a:r>
          </a:p>
        </p:txBody>
      </p:sp>
      <p:sp>
        <p:nvSpPr>
          <p:cNvPr id="20" name="Subtítulo 19">
            <a:extLst>
              <a:ext uri="{FF2B5EF4-FFF2-40B4-BE49-F238E27FC236}">
                <a16:creationId xmlns:a16="http://schemas.microsoft.com/office/drawing/2014/main" id="{F2E4B1D2-BC75-C72A-C810-50D8A0CC5A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48" y="3518721"/>
            <a:ext cx="5637644" cy="293172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b="1" dirty="0"/>
              <a:t>Hello my name is Javier I am  ten years I'm from Espain , Murcia  my favourite subjects is </a:t>
            </a:r>
            <a:r>
              <a:rPr lang="en-GB" b="1" dirty="0" err="1"/>
              <a:t>p.e</a:t>
            </a:r>
            <a:r>
              <a:rPr lang="en-GB" b="1" dirty="0"/>
              <a:t> because it is very funny and interesting . My favourite sports is a football.</a:t>
            </a:r>
          </a:p>
          <a:p>
            <a:r>
              <a:rPr lang="en-GB" b="1" dirty="0"/>
              <a:t>In my free time I am going to academy of English and a football school . I hate lentils and sometimes my brother</a:t>
            </a:r>
            <a:endParaRPr lang="en-GB" b="1">
              <a:cs typeface="Calibri"/>
            </a:endParaRPr>
          </a:p>
        </p:txBody>
      </p: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6E2B6A85-77F6-F078-7ECC-CB02DE44A2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2"/>
          <a:stretch/>
        </p:blipFill>
        <p:spPr>
          <a:xfrm>
            <a:off x="6662168" y="946825"/>
            <a:ext cx="5028284" cy="514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8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5698" y="-1725284"/>
            <a:ext cx="4701394" cy="7548114"/>
          </a:xfrm>
        </p:spPr>
        <p:txBody>
          <a:bodyPr>
            <a:noAutofit/>
          </a:bodyPr>
          <a:lstStyle/>
          <a:p>
            <a:pPr algn="l"/>
            <a:r>
              <a:rPr lang="en-GB" sz="2400" dirty="0" err="1">
                <a:latin typeface="Wingdings 3"/>
                <a:sym typeface="Wingdings 3"/>
              </a:rPr>
              <a:t>u</a:t>
            </a:r>
            <a:r>
              <a:rPr lang="en-GB" sz="2400" dirty="0" err="1">
                <a:latin typeface="Trebuchet MS"/>
              </a:rPr>
              <a:t>Hello</a:t>
            </a:r>
            <a:r>
              <a:rPr lang="en-GB" sz="2400" dirty="0">
                <a:latin typeface="Trebuchet MS"/>
              </a:rPr>
              <a:t>.</a:t>
            </a:r>
            <a:endParaRPr lang="en-GB" sz="2400" dirty="0">
              <a:ea typeface="Calibri Light"/>
              <a:cs typeface="Calibri Light"/>
            </a:endParaRPr>
          </a:p>
          <a:p>
            <a:pPr algn="l"/>
            <a:r>
              <a:rPr lang="en-GB" sz="2400" dirty="0" err="1">
                <a:latin typeface="Wingdings 3"/>
                <a:sym typeface="Wingdings 3"/>
              </a:rPr>
              <a:t>u</a:t>
            </a:r>
            <a:r>
              <a:rPr lang="en-GB" sz="2400" dirty="0" err="1">
                <a:latin typeface="Trebuchet MS"/>
              </a:rPr>
              <a:t>My</a:t>
            </a:r>
            <a:r>
              <a:rPr lang="en-GB" sz="2400" dirty="0">
                <a:latin typeface="Trebuchet MS"/>
              </a:rPr>
              <a:t> name is </a:t>
            </a:r>
            <a:r>
              <a:rPr lang="en-GB" sz="2400" dirty="0" err="1">
                <a:latin typeface="Trebuchet MS"/>
              </a:rPr>
              <a:t>Fernando,I</a:t>
            </a:r>
            <a:r>
              <a:rPr lang="en-GB" sz="2400" dirty="0">
                <a:latin typeface="Trebuchet MS"/>
              </a:rPr>
              <a:t> am 10 years old .I am Spanish and I live in </a:t>
            </a:r>
            <a:r>
              <a:rPr lang="en-GB" sz="2400" dirty="0" err="1">
                <a:latin typeface="Trebuchet MS"/>
              </a:rPr>
              <a:t>Spain,Murcia</a:t>
            </a:r>
            <a:r>
              <a:rPr lang="en-GB" sz="2400" dirty="0">
                <a:latin typeface="Trebuchet MS"/>
              </a:rPr>
              <a:t>.</a:t>
            </a:r>
            <a:endParaRPr lang="en-GB" sz="2400" dirty="0">
              <a:ea typeface="Calibri Light"/>
              <a:cs typeface="Calibri Light"/>
            </a:endParaRPr>
          </a:p>
          <a:p>
            <a:pPr algn="l"/>
            <a:r>
              <a:rPr lang="en-GB" sz="2400" dirty="0" err="1">
                <a:latin typeface="Wingdings 3"/>
                <a:sym typeface="Wingdings 3"/>
              </a:rPr>
              <a:t>u</a:t>
            </a:r>
            <a:r>
              <a:rPr lang="en-GB" sz="2400" dirty="0" err="1">
                <a:latin typeface="Trebuchet MS"/>
              </a:rPr>
              <a:t>My</a:t>
            </a:r>
            <a:r>
              <a:rPr lang="en-GB" sz="2400" dirty="0">
                <a:latin typeface="Trebuchet MS"/>
              </a:rPr>
              <a:t> school is Capuchinos.</a:t>
            </a:r>
            <a:endParaRPr lang="en-GB" sz="2400" dirty="0">
              <a:ea typeface="Calibri Light"/>
              <a:cs typeface="Calibri Light"/>
            </a:endParaRPr>
          </a:p>
          <a:p>
            <a:pPr algn="l"/>
            <a:r>
              <a:rPr lang="en-GB" sz="2400" dirty="0" err="1">
                <a:latin typeface="Wingdings 3"/>
                <a:sym typeface="Wingdings 3"/>
              </a:rPr>
              <a:t>u</a:t>
            </a:r>
            <a:r>
              <a:rPr lang="en-GB" sz="2400" dirty="0" err="1">
                <a:latin typeface="Trebuchet MS"/>
              </a:rPr>
              <a:t>Also</a:t>
            </a:r>
            <a:r>
              <a:rPr lang="en-GB" sz="2400" dirty="0">
                <a:latin typeface="Trebuchet MS"/>
              </a:rPr>
              <a:t> my favourite meals are : </a:t>
            </a:r>
            <a:r>
              <a:rPr lang="en-GB" sz="2400" dirty="0" err="1">
                <a:latin typeface="Trebuchet MS"/>
              </a:rPr>
              <a:t>Meat,friten</a:t>
            </a:r>
            <a:r>
              <a:rPr lang="en-GB" sz="2400" dirty="0">
                <a:latin typeface="Trebuchet MS"/>
              </a:rPr>
              <a:t> eggs and roast of chicken.</a:t>
            </a:r>
            <a:endParaRPr lang="en-GB" sz="2400" dirty="0">
              <a:ea typeface="Calibri Light"/>
              <a:cs typeface="Calibri Light"/>
            </a:endParaRPr>
          </a:p>
          <a:p>
            <a:pPr algn="l"/>
            <a:r>
              <a:rPr lang="en-GB" sz="2400" err="1">
                <a:latin typeface="Wingdings 3"/>
                <a:sym typeface="Wingdings 3"/>
              </a:rPr>
              <a:t>u</a:t>
            </a:r>
            <a:r>
              <a:rPr lang="en-GB" sz="2400" err="1">
                <a:latin typeface="Trebuchet MS"/>
              </a:rPr>
              <a:t>My</a:t>
            </a:r>
            <a:r>
              <a:rPr lang="en-GB" sz="2400" dirty="0">
                <a:latin typeface="Trebuchet MS"/>
              </a:rPr>
              <a:t> favourite sport is football.</a:t>
            </a:r>
            <a:br>
              <a:rPr lang="en-GB" sz="2400" dirty="0">
                <a:latin typeface="Trebuchet MS"/>
              </a:rPr>
            </a:br>
            <a:r>
              <a:rPr lang="en-GB" sz="2400" dirty="0">
                <a:latin typeface="Trebuchet MS"/>
              </a:rPr>
              <a:t>In my free time ,I play with my tablet and friends. I like playing football and video games. I hate when I'm </a:t>
            </a:r>
            <a:r>
              <a:rPr lang="en-GB" sz="2400">
                <a:latin typeface="Trebuchet MS"/>
              </a:rPr>
              <a:t>studying,</a:t>
            </a:r>
            <a:r>
              <a:rPr lang="en-GB" sz="2400" dirty="0">
                <a:latin typeface="Trebuchet MS"/>
              </a:rPr>
              <a:t> and my brother bothers me.</a:t>
            </a:r>
          </a:p>
          <a:p>
            <a:pPr algn="l"/>
            <a:endParaRPr lang="es-ES" sz="2400">
              <a:cs typeface="Calibri Ligh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AE023BD-EFCA-2532-B1B4-FA6753EF6C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04" r="-2" b="3280"/>
          <a:stretch/>
        </p:blipFill>
        <p:spPr>
          <a:xfrm>
            <a:off x="5334000" y="762000"/>
            <a:ext cx="6096000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0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657941" y="135147"/>
            <a:ext cx="3595678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8000">
                <a:latin typeface="Bernard MT Condensed"/>
              </a:rPr>
              <a:t>MY</a:t>
            </a:r>
            <a:r>
              <a:rPr lang="en-US" sz="4400"/>
              <a:t> </a:t>
            </a:r>
            <a:r>
              <a:rPr lang="en-US" sz="8000" b="1" i="1">
                <a:latin typeface="Bernard MT Condensed"/>
              </a:rPr>
              <a:t>LIFE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38431" y="1216442"/>
            <a:ext cx="6494287" cy="3347870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800">
                <a:latin typeface="Arial Nova"/>
              </a:rPr>
              <a:t>Hello, my name is Alvaro Moreno,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800">
                <a:latin typeface="Arial Nova"/>
              </a:rPr>
              <a:t>I like playing lots of sports: football, tennis, table tennis...</a:t>
            </a:r>
            <a:endParaRPr lang="en-US" sz="2800">
              <a:latin typeface="Arial Nova"/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800">
                <a:latin typeface="Arial Nova"/>
              </a:rPr>
              <a:t>I´m 10 years old and 5 months.</a:t>
            </a:r>
            <a:endParaRPr lang="en-US" sz="2800">
              <a:latin typeface="Arial Nova"/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800">
                <a:latin typeface="Arial Nova"/>
              </a:rPr>
              <a:t>I like pasta, pizza, fruit, (I´d like all food),</a:t>
            </a:r>
            <a:endParaRPr lang="en-US" sz="2800">
              <a:latin typeface="Arial Nova"/>
              <a:cs typeface="Calibri" panose="020F0502020204030204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800">
                <a:latin typeface="Arial Nova"/>
              </a:rPr>
              <a:t>I have glasses and I like </a:t>
            </a:r>
            <a:r>
              <a:rPr lang="en-US" sz="2800" err="1">
                <a:latin typeface="Arial Nova"/>
              </a:rPr>
              <a:t>maths</a:t>
            </a:r>
            <a:r>
              <a:rPr lang="en-US" sz="2800">
                <a:latin typeface="Arial Nova"/>
              </a:rPr>
              <a:t>, P.E. and </a:t>
            </a:r>
            <a:r>
              <a:rPr lang="en-US" sz="2800" err="1">
                <a:latin typeface="Arial Nova"/>
              </a:rPr>
              <a:t>french</a:t>
            </a:r>
            <a:r>
              <a:rPr lang="en-US" sz="2800">
                <a:latin typeface="Arial Nova"/>
              </a:rPr>
              <a:t>.</a:t>
            </a:r>
            <a:endParaRPr lang="en-US" sz="2800">
              <a:latin typeface="Arial Nova"/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800">
                <a:latin typeface="Arial Nova"/>
              </a:rPr>
              <a:t>My friends called me More with my surname.</a:t>
            </a:r>
            <a:endParaRPr lang="en-US" sz="2800">
              <a:latin typeface="Arial Nova"/>
              <a:cs typeface="Calibri" panose="020F0502020204030204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800">
                <a:latin typeface="Arial Nova"/>
              </a:rPr>
              <a:t>I live in Murcia and I like animals but I don´t have anyone.</a:t>
            </a:r>
            <a:endParaRPr lang="en-US" sz="2800">
              <a:latin typeface="Arial Nova"/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800">
              <a:latin typeface="Arial Nova"/>
            </a:endParaRPr>
          </a:p>
        </p:txBody>
      </p:sp>
      <p:pic>
        <p:nvPicPr>
          <p:cNvPr id="4" name="Imagen 3" descr="Pin on meninos fofos">
            <a:extLst>
              <a:ext uri="{FF2B5EF4-FFF2-40B4-BE49-F238E27FC236}">
                <a16:creationId xmlns:a16="http://schemas.microsoft.com/office/drawing/2014/main" id="{BD3EB6E0-C4B4-5703-DA2E-78FBE6BAF2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5329"/>
          <a:stretch/>
        </p:blipFill>
        <p:spPr>
          <a:xfrm>
            <a:off x="-1406603" y="-215659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741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1F31B265C6FFC44B94DACB6F99D87FB" ma:contentTypeVersion="16" ma:contentTypeDescription="Crear nuevo documento." ma:contentTypeScope="" ma:versionID="c69dca158e35c7532f4f7c1f85021764">
  <xsd:schema xmlns:xsd="http://www.w3.org/2001/XMLSchema" xmlns:xs="http://www.w3.org/2001/XMLSchema" xmlns:p="http://schemas.microsoft.com/office/2006/metadata/properties" xmlns:ns2="8198ed16-05e8-4e32-bf04-2891c234cac7" xmlns:ns3="df708eb6-0746-4149-a3e4-40b6dd843f55" targetNamespace="http://schemas.microsoft.com/office/2006/metadata/properties" ma:root="true" ma:fieldsID="9014880b6d3f5b66ab2d1a4e4f8184c7" ns2:_="" ns3:_="">
    <xsd:import namespace="8198ed16-05e8-4e32-bf04-2891c234cac7"/>
    <xsd:import namespace="df708eb6-0746-4149-a3e4-40b6dd843f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98ed16-05e8-4e32-bf04-2891c234ca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793eb704-1ccd-42fd-b8e3-035a2d4f69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708eb6-0746-4149-a3e4-40b6dd843f55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109cad1a-ee4b-44ab-b8c3-f4e84e0e4b3c}" ma:internalName="TaxCatchAll" ma:showField="CatchAllData" ma:web="df708eb6-0746-4149-a3e4-40b6dd843f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f708eb6-0746-4149-a3e4-40b6dd843f55" xsi:nil="true"/>
    <lcf76f155ced4ddcb4097134ff3c332f xmlns="8198ed16-05e8-4e32-bf04-2891c234cac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1FFB7F-65B5-4B56-B7BD-53D9D38AE2B6}">
  <ds:schemaRefs>
    <ds:schemaRef ds:uri="8198ed16-05e8-4e32-bf04-2891c234cac7"/>
    <ds:schemaRef ds:uri="df708eb6-0746-4149-a3e4-40b6dd843f5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1D1279B-DDB2-41A8-AB27-2B47F987F3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889A93-1F44-4E38-8CE6-D6588E30D40E}">
  <ds:schemaRefs>
    <ds:schemaRef ds:uri="8198ed16-05e8-4e32-bf04-2891c234cac7"/>
    <ds:schemaRef ds:uri="df708eb6-0746-4149-a3e4-40b6dd843f55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Panorámica</PresentationFormat>
  <Slides>10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office theme</vt:lpstr>
      <vt:lpstr>Colegio San Buenaventura Capuchinos</vt:lpstr>
      <vt:lpstr>Hello</vt:lpstr>
      <vt:lpstr>Presentación de PowerPoint</vt:lpstr>
      <vt:lpstr>     JOAQUIN             </vt:lpstr>
      <vt:lpstr>HELLO My name is Javier López</vt:lpstr>
      <vt:lpstr>Hello my name is Javier I live in Murcia, Spain. My favourite colours are black and red. I live in my house with  my parents, my brother David who is 13 years old and my dog Queen. I am 10 years old and I like playing football and videogames in my freetime. My favourite food is eggs and I hate brocoli. My favourite subject is Arts and Craft. My worst subject  is maths.       </vt:lpstr>
      <vt:lpstr>My presentation</vt:lpstr>
      <vt:lpstr>uHello. uMy name is Fernando,I am 10 years old .I am Spanish and I live in Spain,Murcia. uMy school is Capuchinos. uAlso my favourite meals are : Meat,friten eggs and roast of chicken. uMy favourite sport is football. In my free time ,I play with my tablet and friends. I like playing football and video games. I hate when I'm studying, and my brother bothers me. </vt:lpstr>
      <vt:lpstr>MY LIFE</vt:lpstr>
      <vt:lpstr> 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45</cp:revision>
  <dcterms:created xsi:type="dcterms:W3CDTF">2013-07-15T20:26:40Z</dcterms:created>
  <dcterms:modified xsi:type="dcterms:W3CDTF">2023-11-12T17:11:40Z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0x010100D1F31B265C6FFC44B94DACB6F99D87FB</vt:lpwstr>
  </property>
  <property fmtid="{D5CDD505-2E9C-101B-9397-08002B2CF9AE}" pid="3" name="MediaServiceImageTags">
    <vt:lpwstr/>
  </property>
</Properties>
</file>