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59" r:id="rId14"/>
    <p:sldId id="258" r:id="rId15"/>
    <p:sldId id="25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589C0A-03AF-4223-A301-E51FDADB6091}" v="2" dt="2023-11-11T17:32:39.681"/>
    <p1510:client id="{48FB8DAE-028F-48DC-B3E5-AED1E0022EC4}" v="7" dt="2023-11-11T17:42:55.686"/>
    <p1510:client id="{65978C17-E437-46E2-8A41-FE62A570EE9D}" v="1" dt="2023-11-11T17:34:55.135"/>
    <p1510:client id="{6AD01118-AD47-4217-9CAC-2CA2A9AD24D8}" v="1" dt="2023-11-11T17:37:41.525"/>
    <p1510:client id="{7FDF6649-D246-4E8D-A6CD-66C899600DD8}" v="129" dt="2023-11-12T17:03:04.393"/>
    <p1510:client id="{92B11F80-B877-40ED-8F61-4411680864AB}" v="1" dt="2023-11-11T17:41:28.230"/>
    <p1510:client id="{95EC4999-557D-483D-8BCC-62832C4150C0}" v="2" dt="2023-11-11T17:46:37.188"/>
    <p1510:client id="{997CD538-1D6A-47AE-A81A-A5B5C14BF19A}" v="1" dt="2023-11-11T17:40:10.880"/>
    <p1510:client id="{C2BC5DA1-4190-4FD2-9369-945BBD1696CF}" v="1" dt="2023-11-11T17:36:54.043"/>
    <p1510:client id="{CFB60E2A-98C5-4B9D-A153-21DF1816532F}" v="1" dt="2023-11-11T17:44:16.376"/>
    <p1510:client id="{D2399A4D-BFF9-4C57-876C-620C8335D31C}" v="5" dt="2023-11-11T17:45:37.909"/>
    <p1510:client id="{D9DBC825-0C0F-4025-88DD-D0A00DD70DD0}" v="2" dt="2023-11-11T17:40:54.975"/>
    <p1510:client id="{ECF2008A-9F2B-4476-8F91-6D58FF9811A6}" v="16" dt="2023-11-11T17:49:36.7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MACULADA GALINDO" userId="S::i.galindo.1@capuchinosmurcia.com::9adbc12d-96fd-4a3f-a734-471ada23f06f" providerId="AD" clId="Web-{7FDF6649-D246-4E8D-A6CD-66C899600DD8}"/>
    <pc:docChg chg="modSld">
      <pc:chgData name="INMACULADA GALINDO" userId="S::i.galindo.1@capuchinosmurcia.com::9adbc12d-96fd-4a3f-a734-471ada23f06f" providerId="AD" clId="Web-{7FDF6649-D246-4E8D-A6CD-66C899600DD8}" dt="2023-11-12T17:03:04.393" v="129" actId="20577"/>
      <pc:docMkLst>
        <pc:docMk/>
      </pc:docMkLst>
      <pc:sldChg chg="modSp">
        <pc:chgData name="INMACULADA GALINDO" userId="S::i.galindo.1@capuchinosmurcia.com::9adbc12d-96fd-4a3f-a734-471ada23f06f" providerId="AD" clId="Web-{7FDF6649-D246-4E8D-A6CD-66C899600DD8}" dt="2023-11-12T17:03:04.393" v="129" actId="20577"/>
        <pc:sldMkLst>
          <pc:docMk/>
          <pc:sldMk cId="1243296305" sldId="257"/>
        </pc:sldMkLst>
        <pc:spChg chg="mod">
          <ac:chgData name="INMACULADA GALINDO" userId="S::i.galindo.1@capuchinosmurcia.com::9adbc12d-96fd-4a3f-a734-471ada23f06f" providerId="AD" clId="Web-{7FDF6649-D246-4E8D-A6CD-66C899600DD8}" dt="2023-11-12T17:03:04.393" v="129" actId="20577"/>
          <ac:spMkLst>
            <pc:docMk/>
            <pc:sldMk cId="1243296305" sldId="257"/>
            <ac:spMk id="3" creationId="{00000000-0000-0000-0000-000000000000}"/>
          </ac:spMkLst>
        </pc:spChg>
      </pc:sldChg>
      <pc:sldChg chg="modSp">
        <pc:chgData name="INMACULADA GALINDO" userId="S::i.galindo.1@capuchinosmurcia.com::9adbc12d-96fd-4a3f-a734-471ada23f06f" providerId="AD" clId="Web-{7FDF6649-D246-4E8D-A6CD-66C899600DD8}" dt="2023-11-12T17:02:32.205" v="127" actId="14100"/>
        <pc:sldMkLst>
          <pc:docMk/>
          <pc:sldMk cId="2523937368" sldId="258"/>
        </pc:sldMkLst>
        <pc:spChg chg="mod">
          <ac:chgData name="INMACULADA GALINDO" userId="S::i.galindo.1@capuchinosmurcia.com::9adbc12d-96fd-4a3f-a734-471ada23f06f" providerId="AD" clId="Web-{7FDF6649-D246-4E8D-A6CD-66C899600DD8}" dt="2023-11-12T17:02:23.908" v="125" actId="20577"/>
          <ac:spMkLst>
            <pc:docMk/>
            <pc:sldMk cId="2523937368" sldId="258"/>
            <ac:spMk id="8" creationId="{2220FBB6-3B55-73D4-33BF-EB57975FD828}"/>
          </ac:spMkLst>
        </pc:spChg>
        <pc:picChg chg="mod">
          <ac:chgData name="INMACULADA GALINDO" userId="S::i.galindo.1@capuchinosmurcia.com::9adbc12d-96fd-4a3f-a734-471ada23f06f" providerId="AD" clId="Web-{7FDF6649-D246-4E8D-A6CD-66C899600DD8}" dt="2023-11-12T17:02:32.205" v="127" actId="14100"/>
          <ac:picMkLst>
            <pc:docMk/>
            <pc:sldMk cId="2523937368" sldId="258"/>
            <ac:picMk id="3" creationId="{F5DF67F3-579E-912E-815D-5F0152C25C2C}"/>
          </ac:picMkLst>
        </pc:picChg>
      </pc:sldChg>
      <pc:sldChg chg="modSp">
        <pc:chgData name="INMACULADA GALINDO" userId="S::i.galindo.1@capuchinosmurcia.com::9adbc12d-96fd-4a3f-a734-471ada23f06f" providerId="AD" clId="Web-{7FDF6649-D246-4E8D-A6CD-66C899600DD8}" dt="2023-11-12T17:00:48.421" v="109" actId="20577"/>
        <pc:sldMkLst>
          <pc:docMk/>
          <pc:sldMk cId="309061599" sldId="259"/>
        </pc:sldMkLst>
        <pc:spChg chg="mod">
          <ac:chgData name="INMACULADA GALINDO" userId="S::i.galindo.1@capuchinosmurcia.com::9adbc12d-96fd-4a3f-a734-471ada23f06f" providerId="AD" clId="Web-{7FDF6649-D246-4E8D-A6CD-66C899600DD8}" dt="2023-11-12T17:00:48.421" v="109" actId="20577"/>
          <ac:spMkLst>
            <pc:docMk/>
            <pc:sldMk cId="309061599" sldId="259"/>
            <ac:spMk id="3" creationId="{00000000-0000-0000-0000-000000000000}"/>
          </ac:spMkLst>
        </pc:spChg>
      </pc:sldChg>
      <pc:sldChg chg="modSp">
        <pc:chgData name="INMACULADA GALINDO" userId="S::i.galindo.1@capuchinosmurcia.com::9adbc12d-96fd-4a3f-a734-471ada23f06f" providerId="AD" clId="Web-{7FDF6649-D246-4E8D-A6CD-66C899600DD8}" dt="2023-11-12T17:00:18.577" v="106" actId="20577"/>
        <pc:sldMkLst>
          <pc:docMk/>
          <pc:sldMk cId="815379687" sldId="261"/>
        </pc:sldMkLst>
        <pc:spChg chg="mod">
          <ac:chgData name="INMACULADA GALINDO" userId="S::i.galindo.1@capuchinosmurcia.com::9adbc12d-96fd-4a3f-a734-471ada23f06f" providerId="AD" clId="Web-{7FDF6649-D246-4E8D-A6CD-66C899600DD8}" dt="2023-11-12T16:59:51.623" v="98" actId="1076"/>
          <ac:spMkLst>
            <pc:docMk/>
            <pc:sldMk cId="815379687" sldId="261"/>
            <ac:spMk id="2" creationId="{00000000-0000-0000-0000-000000000000}"/>
          </ac:spMkLst>
        </pc:spChg>
        <pc:spChg chg="mod">
          <ac:chgData name="INMACULADA GALINDO" userId="S::i.galindo.1@capuchinosmurcia.com::9adbc12d-96fd-4a3f-a734-471ada23f06f" providerId="AD" clId="Web-{7FDF6649-D246-4E8D-A6CD-66C899600DD8}" dt="2023-11-12T17:00:18.577" v="106" actId="20577"/>
          <ac:spMkLst>
            <pc:docMk/>
            <pc:sldMk cId="815379687" sldId="261"/>
            <ac:spMk id="3" creationId="{00000000-0000-0000-0000-000000000000}"/>
          </ac:spMkLst>
        </pc:spChg>
      </pc:sldChg>
      <pc:sldChg chg="modSp">
        <pc:chgData name="INMACULADA GALINDO" userId="S::i.galindo.1@capuchinosmurcia.com::9adbc12d-96fd-4a3f-a734-471ada23f06f" providerId="AD" clId="Web-{7FDF6649-D246-4E8D-A6CD-66C899600DD8}" dt="2023-11-12T16:57:49.386" v="55" actId="20577"/>
        <pc:sldMkLst>
          <pc:docMk/>
          <pc:sldMk cId="1080879369" sldId="263"/>
        </pc:sldMkLst>
        <pc:spChg chg="mod">
          <ac:chgData name="INMACULADA GALINDO" userId="S::i.galindo.1@capuchinosmurcia.com::9adbc12d-96fd-4a3f-a734-471ada23f06f" providerId="AD" clId="Web-{7FDF6649-D246-4E8D-A6CD-66C899600DD8}" dt="2023-11-12T16:57:49.386" v="55" actId="20577"/>
          <ac:spMkLst>
            <pc:docMk/>
            <pc:sldMk cId="1080879369" sldId="263"/>
            <ac:spMk id="3" creationId="{00000000-0000-0000-0000-000000000000}"/>
          </ac:spMkLst>
        </pc:spChg>
      </pc:sldChg>
      <pc:sldChg chg="delSp modSp">
        <pc:chgData name="INMACULADA GALINDO" userId="S::i.galindo.1@capuchinosmurcia.com::9adbc12d-96fd-4a3f-a734-471ada23f06f" providerId="AD" clId="Web-{7FDF6649-D246-4E8D-A6CD-66C899600DD8}" dt="2023-11-12T16:56:25.742" v="40" actId="20577"/>
        <pc:sldMkLst>
          <pc:docMk/>
          <pc:sldMk cId="817274343" sldId="264"/>
        </pc:sldMkLst>
        <pc:spChg chg="mod">
          <ac:chgData name="INMACULADA GALINDO" userId="S::i.galindo.1@capuchinosmurcia.com::9adbc12d-96fd-4a3f-a734-471ada23f06f" providerId="AD" clId="Web-{7FDF6649-D246-4E8D-A6CD-66C899600DD8}" dt="2023-11-12T16:56:25.742" v="40" actId="20577"/>
          <ac:spMkLst>
            <pc:docMk/>
            <pc:sldMk cId="817274343" sldId="264"/>
            <ac:spMk id="2" creationId="{00000000-0000-0000-0000-000000000000}"/>
          </ac:spMkLst>
        </pc:spChg>
        <pc:spChg chg="del">
          <ac:chgData name="INMACULADA GALINDO" userId="S::i.galindo.1@capuchinosmurcia.com::9adbc12d-96fd-4a3f-a734-471ada23f06f" providerId="AD" clId="Web-{7FDF6649-D246-4E8D-A6CD-66C899600DD8}" dt="2023-11-12T16:55:53.194" v="34"/>
          <ac:spMkLst>
            <pc:docMk/>
            <pc:sldMk cId="817274343" sldId="264"/>
            <ac:spMk id="3" creationId="{00000000-0000-0000-0000-000000000000}"/>
          </ac:spMkLst>
        </pc:spChg>
      </pc:sldChg>
      <pc:sldChg chg="modSp">
        <pc:chgData name="INMACULADA GALINDO" userId="S::i.galindo.1@capuchinosmurcia.com::9adbc12d-96fd-4a3f-a734-471ada23f06f" providerId="AD" clId="Web-{7FDF6649-D246-4E8D-A6CD-66C899600DD8}" dt="2023-11-12T16:55:43.506" v="33" actId="20577"/>
        <pc:sldMkLst>
          <pc:docMk/>
          <pc:sldMk cId="3393582840" sldId="265"/>
        </pc:sldMkLst>
        <pc:spChg chg="mod">
          <ac:chgData name="INMACULADA GALINDO" userId="S::i.galindo.1@capuchinosmurcia.com::9adbc12d-96fd-4a3f-a734-471ada23f06f" providerId="AD" clId="Web-{7FDF6649-D246-4E8D-A6CD-66C899600DD8}" dt="2023-11-12T16:55:43.506" v="33" actId="20577"/>
          <ac:spMkLst>
            <pc:docMk/>
            <pc:sldMk cId="3393582840" sldId="265"/>
            <ac:spMk id="3" creationId="{A39D17E8-9BB2-235E-9160-611FB91AAB5E}"/>
          </ac:spMkLst>
        </pc:spChg>
      </pc:sldChg>
      <pc:sldChg chg="modSp">
        <pc:chgData name="INMACULADA GALINDO" userId="S::i.galindo.1@capuchinosmurcia.com::9adbc12d-96fd-4a3f-a734-471ada23f06f" providerId="AD" clId="Web-{7FDF6649-D246-4E8D-A6CD-66C899600DD8}" dt="2023-11-12T16:54:47.396" v="24" actId="20577"/>
        <pc:sldMkLst>
          <pc:docMk/>
          <pc:sldMk cId="497181630" sldId="266"/>
        </pc:sldMkLst>
        <pc:spChg chg="mod">
          <ac:chgData name="INMACULADA GALINDO" userId="S::i.galindo.1@capuchinosmurcia.com::9adbc12d-96fd-4a3f-a734-471ada23f06f" providerId="AD" clId="Web-{7FDF6649-D246-4E8D-A6CD-66C899600DD8}" dt="2023-11-12T16:54:47.396" v="24" actId="20577"/>
          <ac:spMkLst>
            <pc:docMk/>
            <pc:sldMk cId="497181630" sldId="266"/>
            <ac:spMk id="3" creationId="{00000000-0000-0000-0000-000000000000}"/>
          </ac:spMkLst>
        </pc:spChg>
      </pc:sldChg>
      <pc:sldChg chg="modSp">
        <pc:chgData name="INMACULADA GALINDO" userId="S::i.galindo.1@capuchinosmurcia.com::9adbc12d-96fd-4a3f-a734-471ada23f06f" providerId="AD" clId="Web-{7FDF6649-D246-4E8D-A6CD-66C899600DD8}" dt="2023-11-12T16:53:50.098" v="17" actId="20577"/>
        <pc:sldMkLst>
          <pc:docMk/>
          <pc:sldMk cId="2014773800" sldId="267"/>
        </pc:sldMkLst>
        <pc:spChg chg="mod">
          <ac:chgData name="INMACULADA GALINDO" userId="S::i.galindo.1@capuchinosmurcia.com::9adbc12d-96fd-4a3f-a734-471ada23f06f" providerId="AD" clId="Web-{7FDF6649-D246-4E8D-A6CD-66C899600DD8}" dt="2023-11-12T16:53:50.098" v="17" actId="20577"/>
          <ac:spMkLst>
            <pc:docMk/>
            <pc:sldMk cId="2014773800" sldId="267"/>
            <ac:spMk id="2" creationId="{A1C8D4D6-F557-A5A6-539F-15DD0D636AE0}"/>
          </ac:spMkLst>
        </pc:spChg>
      </pc:sldChg>
      <pc:sldChg chg="modSp">
        <pc:chgData name="INMACULADA GALINDO" userId="S::i.galindo.1@capuchinosmurcia.com::9adbc12d-96fd-4a3f-a734-471ada23f06f" providerId="AD" clId="Web-{7FDF6649-D246-4E8D-A6CD-66C899600DD8}" dt="2023-11-12T16:53:23.285" v="13" actId="20577"/>
        <pc:sldMkLst>
          <pc:docMk/>
          <pc:sldMk cId="187618116" sldId="268"/>
        </pc:sldMkLst>
        <pc:spChg chg="mod">
          <ac:chgData name="INMACULADA GALINDO" userId="S::i.galindo.1@capuchinosmurcia.com::9adbc12d-96fd-4a3f-a734-471ada23f06f" providerId="AD" clId="Web-{7FDF6649-D246-4E8D-A6CD-66C899600DD8}" dt="2023-11-12T16:53:23.285" v="13" actId="20577"/>
          <ac:spMkLst>
            <pc:docMk/>
            <pc:sldMk cId="187618116" sldId="268"/>
            <ac:spMk id="3" creationId="{00000000-0000-0000-0000-000000000000}"/>
          </ac:spMkLst>
        </pc:spChg>
      </pc:sldChg>
    </pc:docChg>
  </pc:docChgLst>
  <pc:docChgLst>
    <pc:chgData name="INMACULADA GALINDO" userId="S::i.galindo.1@capuchinosmurcia.com::9adbc12d-96fd-4a3f-a734-471ada23f06f" providerId="AD" clId="Web-{3E589C0A-03AF-4223-A301-E51FDADB6091}"/>
    <pc:docChg chg="addSld">
      <pc:chgData name="INMACULADA GALINDO" userId="S::i.galindo.1@capuchinosmurcia.com::9adbc12d-96fd-4a3f-a734-471ada23f06f" providerId="AD" clId="Web-{3E589C0A-03AF-4223-A301-E51FDADB6091}" dt="2023-11-11T17:32:39.681" v="0"/>
      <pc:docMkLst>
        <pc:docMk/>
      </pc:docMkLst>
      <pc:sldChg chg="add">
        <pc:chgData name="INMACULADA GALINDO" userId="S::i.galindo.1@capuchinosmurcia.com::9adbc12d-96fd-4a3f-a734-471ada23f06f" providerId="AD" clId="Web-{3E589C0A-03AF-4223-A301-E51FDADB6091}" dt="2023-11-11T17:32:39.681" v="0"/>
        <pc:sldMkLst>
          <pc:docMk/>
          <pc:sldMk cId="1243296305" sldId="257"/>
        </pc:sldMkLst>
      </pc:sldChg>
    </pc:docChg>
  </pc:docChgLst>
  <pc:docChgLst>
    <pc:chgData name="INMACULADA GALINDO" userId="S::i.galindo.1@capuchinosmurcia.com::9adbc12d-96fd-4a3f-a734-471ada23f06f" providerId="AD" clId="Web-{92B11F80-B877-40ED-8F61-4411680864AB}"/>
    <pc:docChg chg="addSld">
      <pc:chgData name="INMACULADA GALINDO" userId="S::i.galindo.1@capuchinosmurcia.com::9adbc12d-96fd-4a3f-a734-471ada23f06f" providerId="AD" clId="Web-{92B11F80-B877-40ED-8F61-4411680864AB}" dt="2023-11-11T17:41:28.230" v="0"/>
      <pc:docMkLst>
        <pc:docMk/>
      </pc:docMkLst>
      <pc:sldChg chg="add">
        <pc:chgData name="INMACULADA GALINDO" userId="S::i.galindo.1@capuchinosmurcia.com::9adbc12d-96fd-4a3f-a734-471ada23f06f" providerId="AD" clId="Web-{92B11F80-B877-40ED-8F61-4411680864AB}" dt="2023-11-11T17:41:28.230" v="0"/>
        <pc:sldMkLst>
          <pc:docMk/>
          <pc:sldMk cId="1080879369" sldId="263"/>
        </pc:sldMkLst>
      </pc:sldChg>
    </pc:docChg>
  </pc:docChgLst>
  <pc:docChgLst>
    <pc:chgData name="INMACULADA GALINDO" userId="S::i.galindo.1@capuchinosmurcia.com::9adbc12d-96fd-4a3f-a734-471ada23f06f" providerId="AD" clId="Web-{48FB8DAE-028F-48DC-B3E5-AED1E0022EC4}"/>
    <pc:docChg chg="addSld modSld">
      <pc:chgData name="INMACULADA GALINDO" userId="S::i.galindo.1@capuchinosmurcia.com::9adbc12d-96fd-4a3f-a734-471ada23f06f" providerId="AD" clId="Web-{48FB8DAE-028F-48DC-B3E5-AED1E0022EC4}" dt="2023-11-11T17:42:55.686" v="5" actId="20577"/>
      <pc:docMkLst>
        <pc:docMk/>
      </pc:docMkLst>
      <pc:sldChg chg="modSp add">
        <pc:chgData name="INMACULADA GALINDO" userId="S::i.galindo.1@capuchinosmurcia.com::9adbc12d-96fd-4a3f-a734-471ada23f06f" providerId="AD" clId="Web-{48FB8DAE-028F-48DC-B3E5-AED1E0022EC4}" dt="2023-11-11T17:42:55.686" v="5" actId="20577"/>
        <pc:sldMkLst>
          <pc:docMk/>
          <pc:sldMk cId="817274343" sldId="264"/>
        </pc:sldMkLst>
        <pc:spChg chg="mod">
          <ac:chgData name="INMACULADA GALINDO" userId="S::i.galindo.1@capuchinosmurcia.com::9adbc12d-96fd-4a3f-a734-471ada23f06f" providerId="AD" clId="Web-{48FB8DAE-028F-48DC-B3E5-AED1E0022EC4}" dt="2023-11-11T17:42:55.686" v="5" actId="20577"/>
          <ac:spMkLst>
            <pc:docMk/>
            <pc:sldMk cId="817274343" sldId="264"/>
            <ac:spMk id="2" creationId="{00000000-0000-0000-0000-000000000000}"/>
          </ac:spMkLst>
        </pc:spChg>
      </pc:sldChg>
    </pc:docChg>
  </pc:docChgLst>
  <pc:docChgLst>
    <pc:chgData name="INMACULADA GALINDO" userId="S::i.galindo.1@capuchinosmurcia.com::9adbc12d-96fd-4a3f-a734-471ada23f06f" providerId="AD" clId="Web-{6AD01118-AD47-4217-9CAC-2CA2A9AD24D8}"/>
    <pc:docChg chg="addSld">
      <pc:chgData name="INMACULADA GALINDO" userId="S::i.galindo.1@capuchinosmurcia.com::9adbc12d-96fd-4a3f-a734-471ada23f06f" providerId="AD" clId="Web-{6AD01118-AD47-4217-9CAC-2CA2A9AD24D8}" dt="2023-11-11T17:37:41.525" v="0"/>
      <pc:docMkLst>
        <pc:docMk/>
      </pc:docMkLst>
      <pc:sldChg chg="add">
        <pc:chgData name="INMACULADA GALINDO" userId="S::i.galindo.1@capuchinosmurcia.com::9adbc12d-96fd-4a3f-a734-471ada23f06f" providerId="AD" clId="Web-{6AD01118-AD47-4217-9CAC-2CA2A9AD24D8}" dt="2023-11-11T17:37:41.525" v="0"/>
        <pc:sldMkLst>
          <pc:docMk/>
          <pc:sldMk cId="2592192352" sldId="260"/>
        </pc:sldMkLst>
      </pc:sldChg>
    </pc:docChg>
  </pc:docChgLst>
  <pc:docChgLst>
    <pc:chgData name="INMACULADA GALINDO" userId="S::i.galindo.1@capuchinosmurcia.com::9adbc12d-96fd-4a3f-a734-471ada23f06f" providerId="AD" clId="Web-{95EC4999-557D-483D-8BCC-62832C4150C0}"/>
    <pc:docChg chg="addSld modSld">
      <pc:chgData name="INMACULADA GALINDO" userId="S::i.galindo.1@capuchinosmurcia.com::9adbc12d-96fd-4a3f-a734-471ada23f06f" providerId="AD" clId="Web-{95EC4999-557D-483D-8BCC-62832C4150C0}" dt="2023-11-11T17:46:37.188" v="2" actId="20577"/>
      <pc:docMkLst>
        <pc:docMk/>
      </pc:docMkLst>
      <pc:sldChg chg="addSp modSp add">
        <pc:chgData name="INMACULADA GALINDO" userId="S::i.galindo.1@capuchinosmurcia.com::9adbc12d-96fd-4a3f-a734-471ada23f06f" providerId="AD" clId="Web-{95EC4999-557D-483D-8BCC-62832C4150C0}" dt="2023-11-11T17:46:37.188" v="2" actId="20577"/>
        <pc:sldMkLst>
          <pc:docMk/>
          <pc:sldMk cId="2014773800" sldId="267"/>
        </pc:sldMkLst>
        <pc:spChg chg="mod">
          <ac:chgData name="INMACULADA GALINDO" userId="S::i.galindo.1@capuchinosmurcia.com::9adbc12d-96fd-4a3f-a734-471ada23f06f" providerId="AD" clId="Web-{95EC4999-557D-483D-8BCC-62832C4150C0}" dt="2023-11-11T17:46:37.188" v="2" actId="20577"/>
          <ac:spMkLst>
            <pc:docMk/>
            <pc:sldMk cId="2014773800" sldId="267"/>
            <ac:spMk id="2" creationId="{A1C8D4D6-F557-A5A6-539F-15DD0D636AE0}"/>
          </ac:spMkLst>
        </pc:spChg>
        <pc:spChg chg="mod">
          <ac:chgData name="INMACULADA GALINDO" userId="S::i.galindo.1@capuchinosmurcia.com::9adbc12d-96fd-4a3f-a734-471ada23f06f" providerId="AD" clId="Web-{95EC4999-557D-483D-8BCC-62832C4150C0}" dt="2023-11-11T17:46:24.125" v="1"/>
          <ac:spMkLst>
            <pc:docMk/>
            <pc:sldMk cId="2014773800" sldId="267"/>
            <ac:spMk id="3" creationId="{27D51326-3F0D-D1CF-6684-79DE088000BA}"/>
          </ac:spMkLst>
        </pc:spChg>
        <pc:spChg chg="mod">
          <ac:chgData name="INMACULADA GALINDO" userId="S::i.galindo.1@capuchinosmurcia.com::9adbc12d-96fd-4a3f-a734-471ada23f06f" providerId="AD" clId="Web-{95EC4999-557D-483D-8BCC-62832C4150C0}" dt="2023-11-11T17:46:24.125" v="1"/>
          <ac:spMkLst>
            <pc:docMk/>
            <pc:sldMk cId="2014773800" sldId="267"/>
            <ac:spMk id="4" creationId="{0DA14E85-DBC3-7143-2E01-C8F643BC58E7}"/>
          </ac:spMkLst>
        </pc:spChg>
        <pc:spChg chg="add">
          <ac:chgData name="INMACULADA GALINDO" userId="S::i.galindo.1@capuchinosmurcia.com::9adbc12d-96fd-4a3f-a734-471ada23f06f" providerId="AD" clId="Web-{95EC4999-557D-483D-8BCC-62832C4150C0}" dt="2023-11-11T17:46:24.125" v="1"/>
          <ac:spMkLst>
            <pc:docMk/>
            <pc:sldMk cId="2014773800" sldId="267"/>
            <ac:spMk id="11" creationId="{06DA9DF9-31F7-4056-B42E-878CC92417B8}"/>
          </ac:spMkLst>
        </pc:spChg>
        <pc:picChg chg="mod ord">
          <ac:chgData name="INMACULADA GALINDO" userId="S::i.galindo.1@capuchinosmurcia.com::9adbc12d-96fd-4a3f-a734-471ada23f06f" providerId="AD" clId="Web-{95EC4999-557D-483D-8BCC-62832C4150C0}" dt="2023-11-11T17:46:24.125" v="1"/>
          <ac:picMkLst>
            <pc:docMk/>
            <pc:sldMk cId="2014773800" sldId="267"/>
            <ac:picMk id="6" creationId="{639F5458-2E10-882B-94AB-4CE5C4B0FEAE}"/>
          </ac:picMkLst>
        </pc:picChg>
      </pc:sldChg>
    </pc:docChg>
  </pc:docChgLst>
  <pc:docChgLst>
    <pc:chgData name="INMACULADA GALINDO" userId="S::i.galindo.1@capuchinosmurcia.com::9adbc12d-96fd-4a3f-a734-471ada23f06f" providerId="AD" clId="Web-{D2399A4D-BFF9-4C57-876C-620C8335D31C}"/>
    <pc:docChg chg="addSld modSld addMainMaster delMainMaster">
      <pc:chgData name="INMACULADA GALINDO" userId="S::i.galindo.1@capuchinosmurcia.com::9adbc12d-96fd-4a3f-a734-471ada23f06f" providerId="AD" clId="Web-{D2399A4D-BFF9-4C57-876C-620C8335D31C}" dt="2023-11-11T17:45:37.909" v="5" actId="20577"/>
      <pc:docMkLst>
        <pc:docMk/>
      </pc:docMkLst>
      <pc:sldChg chg="modSp mod modClrScheme chgLayout">
        <pc:chgData name="INMACULADA GALINDO" userId="S::i.galindo.1@capuchinosmurcia.com::9adbc12d-96fd-4a3f-a734-471ada23f06f" providerId="AD" clId="Web-{D2399A4D-BFF9-4C57-876C-620C8335D31C}" dt="2023-11-11T17:45:11.502" v="2"/>
        <pc:sldMkLst>
          <pc:docMk/>
          <pc:sldMk cId="2916289522" sldId="256"/>
        </pc:sldMkLst>
        <pc:spChg chg="mod ord">
          <ac:chgData name="INMACULADA GALINDO" userId="S::i.galindo.1@capuchinosmurcia.com::9adbc12d-96fd-4a3f-a734-471ada23f06f" providerId="AD" clId="Web-{D2399A4D-BFF9-4C57-876C-620C8335D31C}" dt="2023-11-11T17:45:11.502" v="2"/>
          <ac:spMkLst>
            <pc:docMk/>
            <pc:sldMk cId="2916289522" sldId="256"/>
            <ac:spMk id="2" creationId="{E29A314A-5B02-F184-7C10-8A71A11B4370}"/>
          </ac:spMkLst>
        </pc:spChg>
        <pc:spChg chg="mod ord">
          <ac:chgData name="INMACULADA GALINDO" userId="S::i.galindo.1@capuchinosmurcia.com::9adbc12d-96fd-4a3f-a734-471ada23f06f" providerId="AD" clId="Web-{D2399A4D-BFF9-4C57-876C-620C8335D31C}" dt="2023-11-11T17:45:11.502" v="2"/>
          <ac:spMkLst>
            <pc:docMk/>
            <pc:sldMk cId="2916289522" sldId="256"/>
            <ac:spMk id="3" creationId="{EABE5FA7-35D7-48FA-24CF-5147E0E11CEB}"/>
          </ac:spMkLst>
        </pc:spChg>
      </pc:sldChg>
      <pc:sldChg chg="modSp mod modClrScheme chgLayout">
        <pc:chgData name="INMACULADA GALINDO" userId="S::i.galindo.1@capuchinosmurcia.com::9adbc12d-96fd-4a3f-a734-471ada23f06f" providerId="AD" clId="Web-{D2399A4D-BFF9-4C57-876C-620C8335D31C}" dt="2023-11-11T17:45:11.502" v="2"/>
        <pc:sldMkLst>
          <pc:docMk/>
          <pc:sldMk cId="1243296305" sldId="257"/>
        </pc:sldMkLst>
        <pc:spChg chg="mod ord">
          <ac:chgData name="INMACULADA GALINDO" userId="S::i.galindo.1@capuchinosmurcia.com::9adbc12d-96fd-4a3f-a734-471ada23f06f" providerId="AD" clId="Web-{D2399A4D-BFF9-4C57-876C-620C8335D31C}" dt="2023-11-11T17:45:11.502" v="2"/>
          <ac:spMkLst>
            <pc:docMk/>
            <pc:sldMk cId="1243296305" sldId="257"/>
            <ac:spMk id="2" creationId="{00000000-0000-0000-0000-000000000000}"/>
          </ac:spMkLst>
        </pc:spChg>
        <pc:spChg chg="mod ord">
          <ac:chgData name="INMACULADA GALINDO" userId="S::i.galindo.1@capuchinosmurcia.com::9adbc12d-96fd-4a3f-a734-471ada23f06f" providerId="AD" clId="Web-{D2399A4D-BFF9-4C57-876C-620C8335D31C}" dt="2023-11-11T17:45:11.502" v="2"/>
          <ac:spMkLst>
            <pc:docMk/>
            <pc:sldMk cId="1243296305" sldId="257"/>
            <ac:spMk id="3" creationId="{00000000-0000-0000-0000-000000000000}"/>
          </ac:spMkLst>
        </pc:spChg>
      </pc:sldChg>
      <pc:sldChg chg="modSp mod modClrScheme chgLayout">
        <pc:chgData name="INMACULADA GALINDO" userId="S::i.galindo.1@capuchinosmurcia.com::9adbc12d-96fd-4a3f-a734-471ada23f06f" providerId="AD" clId="Web-{D2399A4D-BFF9-4C57-876C-620C8335D31C}" dt="2023-11-11T17:45:11.502" v="2"/>
        <pc:sldMkLst>
          <pc:docMk/>
          <pc:sldMk cId="2523937368" sldId="258"/>
        </pc:sldMkLst>
        <pc:spChg chg="mod ord">
          <ac:chgData name="INMACULADA GALINDO" userId="S::i.galindo.1@capuchinosmurcia.com::9adbc12d-96fd-4a3f-a734-471ada23f06f" providerId="AD" clId="Web-{D2399A4D-BFF9-4C57-876C-620C8335D31C}" dt="2023-11-11T17:45:11.502" v="2"/>
          <ac:spMkLst>
            <pc:docMk/>
            <pc:sldMk cId="2523937368" sldId="258"/>
            <ac:spMk id="2" creationId="{E8FCE38B-E4F3-D177-6562-175E57D4317A}"/>
          </ac:spMkLst>
        </pc:spChg>
        <pc:spChg chg="mod ord">
          <ac:chgData name="INMACULADA GALINDO" userId="S::i.galindo.1@capuchinosmurcia.com::9adbc12d-96fd-4a3f-a734-471ada23f06f" providerId="AD" clId="Web-{D2399A4D-BFF9-4C57-876C-620C8335D31C}" dt="2023-11-11T17:45:11.502" v="2"/>
          <ac:spMkLst>
            <pc:docMk/>
            <pc:sldMk cId="2523937368" sldId="258"/>
            <ac:spMk id="8" creationId="{2220FBB6-3B55-73D4-33BF-EB57975FD828}"/>
          </ac:spMkLst>
        </pc:spChg>
      </pc:sldChg>
      <pc:sldChg chg="modSp mod modClrScheme chgLayout">
        <pc:chgData name="INMACULADA GALINDO" userId="S::i.galindo.1@capuchinosmurcia.com::9adbc12d-96fd-4a3f-a734-471ada23f06f" providerId="AD" clId="Web-{D2399A4D-BFF9-4C57-876C-620C8335D31C}" dt="2023-11-11T17:45:11.502" v="2"/>
        <pc:sldMkLst>
          <pc:docMk/>
          <pc:sldMk cId="309061599" sldId="259"/>
        </pc:sldMkLst>
        <pc:spChg chg="mod ord">
          <ac:chgData name="INMACULADA GALINDO" userId="S::i.galindo.1@capuchinosmurcia.com::9adbc12d-96fd-4a3f-a734-471ada23f06f" providerId="AD" clId="Web-{D2399A4D-BFF9-4C57-876C-620C8335D31C}" dt="2023-11-11T17:45:11.502" v="2"/>
          <ac:spMkLst>
            <pc:docMk/>
            <pc:sldMk cId="309061599" sldId="259"/>
            <ac:spMk id="2" creationId="{00000000-0000-0000-0000-000000000000}"/>
          </ac:spMkLst>
        </pc:spChg>
        <pc:spChg chg="mod ord">
          <ac:chgData name="INMACULADA GALINDO" userId="S::i.galindo.1@capuchinosmurcia.com::9adbc12d-96fd-4a3f-a734-471ada23f06f" providerId="AD" clId="Web-{D2399A4D-BFF9-4C57-876C-620C8335D31C}" dt="2023-11-11T17:45:11.502" v="2"/>
          <ac:spMkLst>
            <pc:docMk/>
            <pc:sldMk cId="309061599" sldId="259"/>
            <ac:spMk id="3" creationId="{00000000-0000-0000-0000-000000000000}"/>
          </ac:spMkLst>
        </pc:spChg>
      </pc:sldChg>
      <pc:sldChg chg="modSp mod modClrScheme chgLayout">
        <pc:chgData name="INMACULADA GALINDO" userId="S::i.galindo.1@capuchinosmurcia.com::9adbc12d-96fd-4a3f-a734-471ada23f06f" providerId="AD" clId="Web-{D2399A4D-BFF9-4C57-876C-620C8335D31C}" dt="2023-11-11T17:45:11.502" v="2"/>
        <pc:sldMkLst>
          <pc:docMk/>
          <pc:sldMk cId="815379687" sldId="261"/>
        </pc:sldMkLst>
        <pc:spChg chg="mod ord">
          <ac:chgData name="INMACULADA GALINDO" userId="S::i.galindo.1@capuchinosmurcia.com::9adbc12d-96fd-4a3f-a734-471ada23f06f" providerId="AD" clId="Web-{D2399A4D-BFF9-4C57-876C-620C8335D31C}" dt="2023-11-11T17:45:11.502" v="2"/>
          <ac:spMkLst>
            <pc:docMk/>
            <pc:sldMk cId="815379687" sldId="261"/>
            <ac:spMk id="2" creationId="{00000000-0000-0000-0000-000000000000}"/>
          </ac:spMkLst>
        </pc:spChg>
        <pc:spChg chg="mod ord">
          <ac:chgData name="INMACULADA GALINDO" userId="S::i.galindo.1@capuchinosmurcia.com::9adbc12d-96fd-4a3f-a734-471ada23f06f" providerId="AD" clId="Web-{D2399A4D-BFF9-4C57-876C-620C8335D31C}" dt="2023-11-11T17:45:11.502" v="2"/>
          <ac:spMkLst>
            <pc:docMk/>
            <pc:sldMk cId="815379687" sldId="261"/>
            <ac:spMk id="3" creationId="{00000000-0000-0000-0000-000000000000}"/>
          </ac:spMkLst>
        </pc:spChg>
      </pc:sldChg>
      <pc:sldChg chg="modSp mod modClrScheme chgLayout">
        <pc:chgData name="INMACULADA GALINDO" userId="S::i.galindo.1@capuchinosmurcia.com::9adbc12d-96fd-4a3f-a734-471ada23f06f" providerId="AD" clId="Web-{D2399A4D-BFF9-4C57-876C-620C8335D31C}" dt="2023-11-11T17:45:11.502" v="2"/>
        <pc:sldMkLst>
          <pc:docMk/>
          <pc:sldMk cId="2233608638" sldId="262"/>
        </pc:sldMkLst>
        <pc:spChg chg="mod ord">
          <ac:chgData name="INMACULADA GALINDO" userId="S::i.galindo.1@capuchinosmurcia.com::9adbc12d-96fd-4a3f-a734-471ada23f06f" providerId="AD" clId="Web-{D2399A4D-BFF9-4C57-876C-620C8335D31C}" dt="2023-11-11T17:45:11.502" v="2"/>
          <ac:spMkLst>
            <pc:docMk/>
            <pc:sldMk cId="2233608638" sldId="262"/>
            <ac:spMk id="3" creationId="{00000000-0000-0000-0000-000000000000}"/>
          </ac:spMkLst>
        </pc:spChg>
      </pc:sldChg>
      <pc:sldChg chg="modSp mod modClrScheme chgLayout">
        <pc:chgData name="INMACULADA GALINDO" userId="S::i.galindo.1@capuchinosmurcia.com::9adbc12d-96fd-4a3f-a734-471ada23f06f" providerId="AD" clId="Web-{D2399A4D-BFF9-4C57-876C-620C8335D31C}" dt="2023-11-11T17:45:11.502" v="2"/>
        <pc:sldMkLst>
          <pc:docMk/>
          <pc:sldMk cId="1080879369" sldId="263"/>
        </pc:sldMkLst>
        <pc:spChg chg="mod ord">
          <ac:chgData name="INMACULADA GALINDO" userId="S::i.galindo.1@capuchinosmurcia.com::9adbc12d-96fd-4a3f-a734-471ada23f06f" providerId="AD" clId="Web-{D2399A4D-BFF9-4C57-876C-620C8335D31C}" dt="2023-11-11T17:45:11.502" v="2"/>
          <ac:spMkLst>
            <pc:docMk/>
            <pc:sldMk cId="1080879369" sldId="263"/>
            <ac:spMk id="2" creationId="{00000000-0000-0000-0000-000000000000}"/>
          </ac:spMkLst>
        </pc:spChg>
        <pc:spChg chg="mod ord">
          <ac:chgData name="INMACULADA GALINDO" userId="S::i.galindo.1@capuchinosmurcia.com::9adbc12d-96fd-4a3f-a734-471ada23f06f" providerId="AD" clId="Web-{D2399A4D-BFF9-4C57-876C-620C8335D31C}" dt="2023-11-11T17:45:11.502" v="2"/>
          <ac:spMkLst>
            <pc:docMk/>
            <pc:sldMk cId="1080879369" sldId="263"/>
            <ac:spMk id="3" creationId="{00000000-0000-0000-0000-000000000000}"/>
          </ac:spMkLst>
        </pc:spChg>
      </pc:sldChg>
      <pc:sldChg chg="modSp mod modClrScheme chgLayout">
        <pc:chgData name="INMACULADA GALINDO" userId="S::i.galindo.1@capuchinosmurcia.com::9adbc12d-96fd-4a3f-a734-471ada23f06f" providerId="AD" clId="Web-{D2399A4D-BFF9-4C57-876C-620C8335D31C}" dt="2023-11-11T17:45:11.502" v="2"/>
        <pc:sldMkLst>
          <pc:docMk/>
          <pc:sldMk cId="817274343" sldId="264"/>
        </pc:sldMkLst>
        <pc:spChg chg="mod ord">
          <ac:chgData name="INMACULADA GALINDO" userId="S::i.galindo.1@capuchinosmurcia.com::9adbc12d-96fd-4a3f-a734-471ada23f06f" providerId="AD" clId="Web-{D2399A4D-BFF9-4C57-876C-620C8335D31C}" dt="2023-11-11T17:45:11.502" v="2"/>
          <ac:spMkLst>
            <pc:docMk/>
            <pc:sldMk cId="817274343" sldId="264"/>
            <ac:spMk id="2" creationId="{00000000-0000-0000-0000-000000000000}"/>
          </ac:spMkLst>
        </pc:spChg>
        <pc:spChg chg="mod ord">
          <ac:chgData name="INMACULADA GALINDO" userId="S::i.galindo.1@capuchinosmurcia.com::9adbc12d-96fd-4a3f-a734-471ada23f06f" providerId="AD" clId="Web-{D2399A4D-BFF9-4C57-876C-620C8335D31C}" dt="2023-11-11T17:45:11.502" v="2"/>
          <ac:spMkLst>
            <pc:docMk/>
            <pc:sldMk cId="817274343" sldId="264"/>
            <ac:spMk id="3" creationId="{00000000-0000-0000-0000-000000000000}"/>
          </ac:spMkLst>
        </pc:spChg>
      </pc:sldChg>
      <pc:sldChg chg="modSp mod modClrScheme chgLayout">
        <pc:chgData name="INMACULADA GALINDO" userId="S::i.galindo.1@capuchinosmurcia.com::9adbc12d-96fd-4a3f-a734-471ada23f06f" providerId="AD" clId="Web-{D2399A4D-BFF9-4C57-876C-620C8335D31C}" dt="2023-11-11T17:45:11.502" v="2"/>
        <pc:sldMkLst>
          <pc:docMk/>
          <pc:sldMk cId="3393582840" sldId="265"/>
        </pc:sldMkLst>
        <pc:spChg chg="mod ord">
          <ac:chgData name="INMACULADA GALINDO" userId="S::i.galindo.1@capuchinosmurcia.com::9adbc12d-96fd-4a3f-a734-471ada23f06f" providerId="AD" clId="Web-{D2399A4D-BFF9-4C57-876C-620C8335D31C}" dt="2023-11-11T17:45:11.502" v="2"/>
          <ac:spMkLst>
            <pc:docMk/>
            <pc:sldMk cId="3393582840" sldId="265"/>
            <ac:spMk id="2" creationId="{B9FC1F52-6508-CE42-CC85-F4D03008AF1E}"/>
          </ac:spMkLst>
        </pc:spChg>
        <pc:spChg chg="mod ord">
          <ac:chgData name="INMACULADA GALINDO" userId="S::i.galindo.1@capuchinosmurcia.com::9adbc12d-96fd-4a3f-a734-471ada23f06f" providerId="AD" clId="Web-{D2399A4D-BFF9-4C57-876C-620C8335D31C}" dt="2023-11-11T17:45:11.502" v="2"/>
          <ac:spMkLst>
            <pc:docMk/>
            <pc:sldMk cId="3393582840" sldId="265"/>
            <ac:spMk id="3" creationId="{A39D17E8-9BB2-235E-9160-611FB91AAB5E}"/>
          </ac:spMkLst>
        </pc:spChg>
      </pc:sldChg>
      <pc:sldChg chg="addSp modSp add mod setBg modClrScheme setClrOvrMap chgLayout">
        <pc:chgData name="INMACULADA GALINDO" userId="S::i.galindo.1@capuchinosmurcia.com::9adbc12d-96fd-4a3f-a734-471ada23f06f" providerId="AD" clId="Web-{D2399A4D-BFF9-4C57-876C-620C8335D31C}" dt="2023-11-11T17:45:37.909" v="5" actId="20577"/>
        <pc:sldMkLst>
          <pc:docMk/>
          <pc:sldMk cId="497181630" sldId="266"/>
        </pc:sldMkLst>
        <pc:spChg chg="mod ord">
          <ac:chgData name="INMACULADA GALINDO" userId="S::i.galindo.1@capuchinosmurcia.com::9adbc12d-96fd-4a3f-a734-471ada23f06f" providerId="AD" clId="Web-{D2399A4D-BFF9-4C57-876C-620C8335D31C}" dt="2023-11-11T17:45:27.237" v="3"/>
          <ac:spMkLst>
            <pc:docMk/>
            <pc:sldMk cId="497181630" sldId="266"/>
            <ac:spMk id="2" creationId="{00000000-0000-0000-0000-000000000000}"/>
          </ac:spMkLst>
        </pc:spChg>
        <pc:spChg chg="mod ord">
          <ac:chgData name="INMACULADA GALINDO" userId="S::i.galindo.1@capuchinosmurcia.com::9adbc12d-96fd-4a3f-a734-471ada23f06f" providerId="AD" clId="Web-{D2399A4D-BFF9-4C57-876C-620C8335D31C}" dt="2023-11-11T17:45:37.909" v="5" actId="20577"/>
          <ac:spMkLst>
            <pc:docMk/>
            <pc:sldMk cId="497181630" sldId="266"/>
            <ac:spMk id="3" creationId="{00000000-0000-0000-0000-000000000000}"/>
          </ac:spMkLst>
        </pc:spChg>
        <pc:spChg chg="add">
          <ac:chgData name="INMACULADA GALINDO" userId="S::i.galindo.1@capuchinosmurcia.com::9adbc12d-96fd-4a3f-a734-471ada23f06f" providerId="AD" clId="Web-{D2399A4D-BFF9-4C57-876C-620C8335D31C}" dt="2023-11-11T17:45:27.237" v="3"/>
          <ac:spMkLst>
            <pc:docMk/>
            <pc:sldMk cId="497181630" sldId="266"/>
            <ac:spMk id="41" creationId="{362810D9-2C5A-477D-949C-C191895477F3}"/>
          </ac:spMkLst>
        </pc:spChg>
        <pc:spChg chg="add">
          <ac:chgData name="INMACULADA GALINDO" userId="S::i.galindo.1@capuchinosmurcia.com::9adbc12d-96fd-4a3f-a734-471ada23f06f" providerId="AD" clId="Web-{D2399A4D-BFF9-4C57-876C-620C8335D31C}" dt="2023-11-11T17:45:27.237" v="3"/>
          <ac:spMkLst>
            <pc:docMk/>
            <pc:sldMk cId="497181630" sldId="266"/>
            <ac:spMk id="43" creationId="{081E4A58-353D-44AE-B2FC-2A74E2E400F7}"/>
          </ac:spMkLst>
        </pc:spChg>
        <pc:picChg chg="mod">
          <ac:chgData name="INMACULADA GALINDO" userId="S::i.galindo.1@capuchinosmurcia.com::9adbc12d-96fd-4a3f-a734-471ada23f06f" providerId="AD" clId="Web-{D2399A4D-BFF9-4C57-876C-620C8335D31C}" dt="2023-11-11T17:45:27.237" v="3"/>
          <ac:picMkLst>
            <pc:docMk/>
            <pc:sldMk cId="497181630" sldId="266"/>
            <ac:picMk id="36" creationId="{DA2E3E80-FE0F-C032-5924-25252F94C6F4}"/>
          </ac:picMkLst>
        </pc:picChg>
      </pc:sldChg>
      <pc:sldMasterChg chg="del delSldLayout">
        <pc:chgData name="INMACULADA GALINDO" userId="S::i.galindo.1@capuchinosmurcia.com::9adbc12d-96fd-4a3f-a734-471ada23f06f" providerId="AD" clId="Web-{D2399A4D-BFF9-4C57-876C-620C8335D31C}" dt="2023-11-11T17:45:05.080" v="1"/>
        <pc:sldMasterMkLst>
          <pc:docMk/>
          <pc:sldMasterMk cId="2460954070" sldId="2147483660"/>
        </pc:sldMasterMkLst>
        <pc:sldLayoutChg chg="del">
          <pc:chgData name="INMACULADA GALINDO" userId="S::i.galindo.1@capuchinosmurcia.com::9adbc12d-96fd-4a3f-a734-471ada23f06f" providerId="AD" clId="Web-{D2399A4D-BFF9-4C57-876C-620C8335D31C}" dt="2023-11-11T17:45:05.080" v="1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INMACULADA GALINDO" userId="S::i.galindo.1@capuchinosmurcia.com::9adbc12d-96fd-4a3f-a734-471ada23f06f" providerId="AD" clId="Web-{D2399A4D-BFF9-4C57-876C-620C8335D31C}" dt="2023-11-11T17:45:05.080" v="1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INMACULADA GALINDO" userId="S::i.galindo.1@capuchinosmurcia.com::9adbc12d-96fd-4a3f-a734-471ada23f06f" providerId="AD" clId="Web-{D2399A4D-BFF9-4C57-876C-620C8335D31C}" dt="2023-11-11T17:45:05.080" v="1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INMACULADA GALINDO" userId="S::i.galindo.1@capuchinosmurcia.com::9adbc12d-96fd-4a3f-a734-471ada23f06f" providerId="AD" clId="Web-{D2399A4D-BFF9-4C57-876C-620C8335D31C}" dt="2023-11-11T17:45:05.080" v="1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INMACULADA GALINDO" userId="S::i.galindo.1@capuchinosmurcia.com::9adbc12d-96fd-4a3f-a734-471ada23f06f" providerId="AD" clId="Web-{D2399A4D-BFF9-4C57-876C-620C8335D31C}" dt="2023-11-11T17:45:05.080" v="1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INMACULADA GALINDO" userId="S::i.galindo.1@capuchinosmurcia.com::9adbc12d-96fd-4a3f-a734-471ada23f06f" providerId="AD" clId="Web-{D2399A4D-BFF9-4C57-876C-620C8335D31C}" dt="2023-11-11T17:45:05.080" v="1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INMACULADA GALINDO" userId="S::i.galindo.1@capuchinosmurcia.com::9adbc12d-96fd-4a3f-a734-471ada23f06f" providerId="AD" clId="Web-{D2399A4D-BFF9-4C57-876C-620C8335D31C}" dt="2023-11-11T17:45:05.080" v="1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INMACULADA GALINDO" userId="S::i.galindo.1@capuchinosmurcia.com::9adbc12d-96fd-4a3f-a734-471ada23f06f" providerId="AD" clId="Web-{D2399A4D-BFF9-4C57-876C-620C8335D31C}" dt="2023-11-11T17:45:05.080" v="1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INMACULADA GALINDO" userId="S::i.galindo.1@capuchinosmurcia.com::9adbc12d-96fd-4a3f-a734-471ada23f06f" providerId="AD" clId="Web-{D2399A4D-BFF9-4C57-876C-620C8335D31C}" dt="2023-11-11T17:45:05.080" v="1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INMACULADA GALINDO" userId="S::i.galindo.1@capuchinosmurcia.com::9adbc12d-96fd-4a3f-a734-471ada23f06f" providerId="AD" clId="Web-{D2399A4D-BFF9-4C57-876C-620C8335D31C}" dt="2023-11-11T17:45:05.080" v="1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INMACULADA GALINDO" userId="S::i.galindo.1@capuchinosmurcia.com::9adbc12d-96fd-4a3f-a734-471ada23f06f" providerId="AD" clId="Web-{D2399A4D-BFF9-4C57-876C-620C8335D31C}" dt="2023-11-11T17:45:05.080" v="1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 modSldLayout">
        <pc:chgData name="INMACULADA GALINDO" userId="S::i.galindo.1@capuchinosmurcia.com::9adbc12d-96fd-4a3f-a734-471ada23f06f" providerId="AD" clId="Web-{D2399A4D-BFF9-4C57-876C-620C8335D31C}" dt="2023-11-11T17:45:11.502" v="2"/>
        <pc:sldMasterMkLst>
          <pc:docMk/>
          <pc:sldMasterMk cId="757838101" sldId="2147483672"/>
        </pc:sldMasterMkLst>
        <pc:sldLayoutChg chg="add del mod replId">
          <pc:chgData name="INMACULADA GALINDO" userId="S::i.galindo.1@capuchinosmurcia.com::9adbc12d-96fd-4a3f-a734-471ada23f06f" providerId="AD" clId="Web-{D2399A4D-BFF9-4C57-876C-620C8335D31C}" dt="2023-11-11T17:45:11.502" v="2"/>
          <pc:sldLayoutMkLst>
            <pc:docMk/>
            <pc:sldMasterMk cId="757838101" sldId="2147483672"/>
            <pc:sldLayoutMk cId="1793343415" sldId="2147483673"/>
          </pc:sldLayoutMkLst>
        </pc:sldLayoutChg>
        <pc:sldLayoutChg chg="add del mod replId">
          <pc:chgData name="INMACULADA GALINDO" userId="S::i.galindo.1@capuchinosmurcia.com::9adbc12d-96fd-4a3f-a734-471ada23f06f" providerId="AD" clId="Web-{D2399A4D-BFF9-4C57-876C-620C8335D31C}" dt="2023-11-11T17:45:11.502" v="2"/>
          <pc:sldLayoutMkLst>
            <pc:docMk/>
            <pc:sldMasterMk cId="757838101" sldId="2147483672"/>
            <pc:sldLayoutMk cId="2209133183" sldId="2147483674"/>
          </pc:sldLayoutMkLst>
        </pc:sldLayoutChg>
        <pc:sldLayoutChg chg="add del mod replId">
          <pc:chgData name="INMACULADA GALINDO" userId="S::i.galindo.1@capuchinosmurcia.com::9adbc12d-96fd-4a3f-a734-471ada23f06f" providerId="AD" clId="Web-{D2399A4D-BFF9-4C57-876C-620C8335D31C}" dt="2023-11-11T17:45:11.502" v="2"/>
          <pc:sldLayoutMkLst>
            <pc:docMk/>
            <pc:sldMasterMk cId="757838101" sldId="2147483672"/>
            <pc:sldLayoutMk cId="379931188" sldId="2147483675"/>
          </pc:sldLayoutMkLst>
        </pc:sldLayoutChg>
        <pc:sldLayoutChg chg="add del mod replId">
          <pc:chgData name="INMACULADA GALINDO" userId="S::i.galindo.1@capuchinosmurcia.com::9adbc12d-96fd-4a3f-a734-471ada23f06f" providerId="AD" clId="Web-{D2399A4D-BFF9-4C57-876C-620C8335D31C}" dt="2023-11-11T17:45:11.502" v="2"/>
          <pc:sldLayoutMkLst>
            <pc:docMk/>
            <pc:sldMasterMk cId="757838101" sldId="2147483672"/>
            <pc:sldLayoutMk cId="3539817969" sldId="2147483676"/>
          </pc:sldLayoutMkLst>
        </pc:sldLayoutChg>
        <pc:sldLayoutChg chg="add del mod replId">
          <pc:chgData name="INMACULADA GALINDO" userId="S::i.galindo.1@capuchinosmurcia.com::9adbc12d-96fd-4a3f-a734-471ada23f06f" providerId="AD" clId="Web-{D2399A4D-BFF9-4C57-876C-620C8335D31C}" dt="2023-11-11T17:45:11.502" v="2"/>
          <pc:sldLayoutMkLst>
            <pc:docMk/>
            <pc:sldMasterMk cId="757838101" sldId="2147483672"/>
            <pc:sldLayoutMk cId="2364259972" sldId="2147483677"/>
          </pc:sldLayoutMkLst>
        </pc:sldLayoutChg>
        <pc:sldLayoutChg chg="add del mod replId">
          <pc:chgData name="INMACULADA GALINDO" userId="S::i.galindo.1@capuchinosmurcia.com::9adbc12d-96fd-4a3f-a734-471ada23f06f" providerId="AD" clId="Web-{D2399A4D-BFF9-4C57-876C-620C8335D31C}" dt="2023-11-11T17:45:11.502" v="2"/>
          <pc:sldLayoutMkLst>
            <pc:docMk/>
            <pc:sldMasterMk cId="757838101" sldId="2147483672"/>
            <pc:sldLayoutMk cId="2778348763" sldId="2147483678"/>
          </pc:sldLayoutMkLst>
        </pc:sldLayoutChg>
        <pc:sldLayoutChg chg="add del mod replId">
          <pc:chgData name="INMACULADA GALINDO" userId="S::i.galindo.1@capuchinosmurcia.com::9adbc12d-96fd-4a3f-a734-471ada23f06f" providerId="AD" clId="Web-{D2399A4D-BFF9-4C57-876C-620C8335D31C}" dt="2023-11-11T17:45:11.502" v="2"/>
          <pc:sldLayoutMkLst>
            <pc:docMk/>
            <pc:sldMasterMk cId="757838101" sldId="2147483672"/>
            <pc:sldLayoutMk cId="1678411040" sldId="2147483679"/>
          </pc:sldLayoutMkLst>
        </pc:sldLayoutChg>
        <pc:sldLayoutChg chg="add del mod replId">
          <pc:chgData name="INMACULADA GALINDO" userId="S::i.galindo.1@capuchinosmurcia.com::9adbc12d-96fd-4a3f-a734-471ada23f06f" providerId="AD" clId="Web-{D2399A4D-BFF9-4C57-876C-620C8335D31C}" dt="2023-11-11T17:45:11.502" v="2"/>
          <pc:sldLayoutMkLst>
            <pc:docMk/>
            <pc:sldMasterMk cId="757838101" sldId="2147483672"/>
            <pc:sldLayoutMk cId="1725255930" sldId="2147483680"/>
          </pc:sldLayoutMkLst>
        </pc:sldLayoutChg>
        <pc:sldLayoutChg chg="add del mod replId">
          <pc:chgData name="INMACULADA GALINDO" userId="S::i.galindo.1@capuchinosmurcia.com::9adbc12d-96fd-4a3f-a734-471ada23f06f" providerId="AD" clId="Web-{D2399A4D-BFF9-4C57-876C-620C8335D31C}" dt="2023-11-11T17:45:11.502" v="2"/>
          <pc:sldLayoutMkLst>
            <pc:docMk/>
            <pc:sldMasterMk cId="757838101" sldId="2147483672"/>
            <pc:sldLayoutMk cId="566336261" sldId="2147483681"/>
          </pc:sldLayoutMkLst>
        </pc:sldLayoutChg>
        <pc:sldLayoutChg chg="add del mod replId">
          <pc:chgData name="INMACULADA GALINDO" userId="S::i.galindo.1@capuchinosmurcia.com::9adbc12d-96fd-4a3f-a734-471ada23f06f" providerId="AD" clId="Web-{D2399A4D-BFF9-4C57-876C-620C8335D31C}" dt="2023-11-11T17:45:11.502" v="2"/>
          <pc:sldLayoutMkLst>
            <pc:docMk/>
            <pc:sldMasterMk cId="757838101" sldId="2147483672"/>
            <pc:sldLayoutMk cId="3749255961" sldId="2147483682"/>
          </pc:sldLayoutMkLst>
        </pc:sldLayoutChg>
        <pc:sldLayoutChg chg="add del mod replId">
          <pc:chgData name="INMACULADA GALINDO" userId="S::i.galindo.1@capuchinosmurcia.com::9adbc12d-96fd-4a3f-a734-471ada23f06f" providerId="AD" clId="Web-{D2399A4D-BFF9-4C57-876C-620C8335D31C}" dt="2023-11-11T17:45:11.502" v="2"/>
          <pc:sldLayoutMkLst>
            <pc:docMk/>
            <pc:sldMasterMk cId="757838101" sldId="2147483672"/>
            <pc:sldLayoutMk cId="3518837288" sldId="2147483683"/>
          </pc:sldLayoutMkLst>
        </pc:sldLayoutChg>
      </pc:sldMasterChg>
      <pc:sldMasterChg chg="add addSldLayout modSldLayout">
        <pc:chgData name="INMACULADA GALINDO" userId="S::i.galindo.1@capuchinosmurcia.com::9adbc12d-96fd-4a3f-a734-471ada23f06f" providerId="AD" clId="Web-{D2399A4D-BFF9-4C57-876C-620C8335D31C}" dt="2023-11-11T17:45:11.502" v="2"/>
        <pc:sldMasterMkLst>
          <pc:docMk/>
          <pc:sldMasterMk cId="688862860" sldId="2147483684"/>
        </pc:sldMasterMkLst>
        <pc:sldLayoutChg chg="add mod replId">
          <pc:chgData name="INMACULADA GALINDO" userId="S::i.galindo.1@capuchinosmurcia.com::9adbc12d-96fd-4a3f-a734-471ada23f06f" providerId="AD" clId="Web-{D2399A4D-BFF9-4C57-876C-620C8335D31C}" dt="2023-11-11T17:45:11.502" v="2"/>
          <pc:sldLayoutMkLst>
            <pc:docMk/>
            <pc:sldMasterMk cId="688862860" sldId="2147483684"/>
            <pc:sldLayoutMk cId="1421329326" sldId="2147483685"/>
          </pc:sldLayoutMkLst>
        </pc:sldLayoutChg>
        <pc:sldLayoutChg chg="add mod replId">
          <pc:chgData name="INMACULADA GALINDO" userId="S::i.galindo.1@capuchinosmurcia.com::9adbc12d-96fd-4a3f-a734-471ada23f06f" providerId="AD" clId="Web-{D2399A4D-BFF9-4C57-876C-620C8335D31C}" dt="2023-11-11T17:45:11.502" v="2"/>
          <pc:sldLayoutMkLst>
            <pc:docMk/>
            <pc:sldMasterMk cId="688862860" sldId="2147483684"/>
            <pc:sldLayoutMk cId="3223410372" sldId="2147483686"/>
          </pc:sldLayoutMkLst>
        </pc:sldLayoutChg>
        <pc:sldLayoutChg chg="add mod replId">
          <pc:chgData name="INMACULADA GALINDO" userId="S::i.galindo.1@capuchinosmurcia.com::9adbc12d-96fd-4a3f-a734-471ada23f06f" providerId="AD" clId="Web-{D2399A4D-BFF9-4C57-876C-620C8335D31C}" dt="2023-11-11T17:45:11.502" v="2"/>
          <pc:sldLayoutMkLst>
            <pc:docMk/>
            <pc:sldMasterMk cId="688862860" sldId="2147483684"/>
            <pc:sldLayoutMk cId="265797115" sldId="2147483687"/>
          </pc:sldLayoutMkLst>
        </pc:sldLayoutChg>
        <pc:sldLayoutChg chg="add mod replId">
          <pc:chgData name="INMACULADA GALINDO" userId="S::i.galindo.1@capuchinosmurcia.com::9adbc12d-96fd-4a3f-a734-471ada23f06f" providerId="AD" clId="Web-{D2399A4D-BFF9-4C57-876C-620C8335D31C}" dt="2023-11-11T17:45:11.502" v="2"/>
          <pc:sldLayoutMkLst>
            <pc:docMk/>
            <pc:sldMasterMk cId="688862860" sldId="2147483684"/>
            <pc:sldLayoutMk cId="1645865477" sldId="2147483688"/>
          </pc:sldLayoutMkLst>
        </pc:sldLayoutChg>
        <pc:sldLayoutChg chg="add mod replId">
          <pc:chgData name="INMACULADA GALINDO" userId="S::i.galindo.1@capuchinosmurcia.com::9adbc12d-96fd-4a3f-a734-471ada23f06f" providerId="AD" clId="Web-{D2399A4D-BFF9-4C57-876C-620C8335D31C}" dt="2023-11-11T17:45:11.502" v="2"/>
          <pc:sldLayoutMkLst>
            <pc:docMk/>
            <pc:sldMasterMk cId="688862860" sldId="2147483684"/>
            <pc:sldLayoutMk cId="766131792" sldId="2147483689"/>
          </pc:sldLayoutMkLst>
        </pc:sldLayoutChg>
        <pc:sldLayoutChg chg="add mod replId">
          <pc:chgData name="INMACULADA GALINDO" userId="S::i.galindo.1@capuchinosmurcia.com::9adbc12d-96fd-4a3f-a734-471ada23f06f" providerId="AD" clId="Web-{D2399A4D-BFF9-4C57-876C-620C8335D31C}" dt="2023-11-11T17:45:11.502" v="2"/>
          <pc:sldLayoutMkLst>
            <pc:docMk/>
            <pc:sldMasterMk cId="688862860" sldId="2147483684"/>
            <pc:sldLayoutMk cId="228025374" sldId="2147483690"/>
          </pc:sldLayoutMkLst>
        </pc:sldLayoutChg>
        <pc:sldLayoutChg chg="add mod replId">
          <pc:chgData name="INMACULADA GALINDO" userId="S::i.galindo.1@capuchinosmurcia.com::9adbc12d-96fd-4a3f-a734-471ada23f06f" providerId="AD" clId="Web-{D2399A4D-BFF9-4C57-876C-620C8335D31C}" dt="2023-11-11T17:45:11.502" v="2"/>
          <pc:sldLayoutMkLst>
            <pc:docMk/>
            <pc:sldMasterMk cId="688862860" sldId="2147483684"/>
            <pc:sldLayoutMk cId="4200346391" sldId="2147483691"/>
          </pc:sldLayoutMkLst>
        </pc:sldLayoutChg>
        <pc:sldLayoutChg chg="add mod replId">
          <pc:chgData name="INMACULADA GALINDO" userId="S::i.galindo.1@capuchinosmurcia.com::9adbc12d-96fd-4a3f-a734-471ada23f06f" providerId="AD" clId="Web-{D2399A4D-BFF9-4C57-876C-620C8335D31C}" dt="2023-11-11T17:45:11.502" v="2"/>
          <pc:sldLayoutMkLst>
            <pc:docMk/>
            <pc:sldMasterMk cId="688862860" sldId="2147483684"/>
            <pc:sldLayoutMk cId="691082581" sldId="2147483692"/>
          </pc:sldLayoutMkLst>
        </pc:sldLayoutChg>
        <pc:sldLayoutChg chg="add mod replId">
          <pc:chgData name="INMACULADA GALINDO" userId="S::i.galindo.1@capuchinosmurcia.com::9adbc12d-96fd-4a3f-a734-471ada23f06f" providerId="AD" clId="Web-{D2399A4D-BFF9-4C57-876C-620C8335D31C}" dt="2023-11-11T17:45:11.502" v="2"/>
          <pc:sldLayoutMkLst>
            <pc:docMk/>
            <pc:sldMasterMk cId="688862860" sldId="2147483684"/>
            <pc:sldLayoutMk cId="1880649686" sldId="2147483693"/>
          </pc:sldLayoutMkLst>
        </pc:sldLayoutChg>
        <pc:sldLayoutChg chg="add mod replId">
          <pc:chgData name="INMACULADA GALINDO" userId="S::i.galindo.1@capuchinosmurcia.com::9adbc12d-96fd-4a3f-a734-471ada23f06f" providerId="AD" clId="Web-{D2399A4D-BFF9-4C57-876C-620C8335D31C}" dt="2023-11-11T17:45:11.502" v="2"/>
          <pc:sldLayoutMkLst>
            <pc:docMk/>
            <pc:sldMasterMk cId="688862860" sldId="2147483684"/>
            <pc:sldLayoutMk cId="2117196049" sldId="2147483694"/>
          </pc:sldLayoutMkLst>
        </pc:sldLayoutChg>
        <pc:sldLayoutChg chg="add mod replId">
          <pc:chgData name="INMACULADA GALINDO" userId="S::i.galindo.1@capuchinosmurcia.com::9adbc12d-96fd-4a3f-a734-471ada23f06f" providerId="AD" clId="Web-{D2399A4D-BFF9-4C57-876C-620C8335D31C}" dt="2023-11-11T17:45:11.502" v="2"/>
          <pc:sldLayoutMkLst>
            <pc:docMk/>
            <pc:sldMasterMk cId="688862860" sldId="2147483684"/>
            <pc:sldLayoutMk cId="137564533" sldId="2147483695"/>
          </pc:sldLayoutMkLst>
        </pc:sldLayoutChg>
      </pc:sldMasterChg>
    </pc:docChg>
  </pc:docChgLst>
  <pc:docChgLst>
    <pc:chgData name="INMACULADA GALINDO" userId="S::i.galindo.1@capuchinosmurcia.com::9adbc12d-96fd-4a3f-a734-471ada23f06f" providerId="AD" clId="Web-{D9DBC825-0C0F-4025-88DD-D0A00DD70DD0}"/>
    <pc:docChg chg="addSld delSld">
      <pc:chgData name="INMACULADA GALINDO" userId="S::i.galindo.1@capuchinosmurcia.com::9adbc12d-96fd-4a3f-a734-471ada23f06f" providerId="AD" clId="Web-{D9DBC825-0C0F-4025-88DD-D0A00DD70DD0}" dt="2023-11-11T17:40:54.975" v="1"/>
      <pc:docMkLst>
        <pc:docMk/>
      </pc:docMkLst>
      <pc:sldChg chg="del">
        <pc:chgData name="INMACULADA GALINDO" userId="S::i.galindo.1@capuchinosmurcia.com::9adbc12d-96fd-4a3f-a734-471ada23f06f" providerId="AD" clId="Web-{D9DBC825-0C0F-4025-88DD-D0A00DD70DD0}" dt="2023-11-11T17:40:49.678" v="0"/>
        <pc:sldMkLst>
          <pc:docMk/>
          <pc:sldMk cId="2592192352" sldId="260"/>
        </pc:sldMkLst>
      </pc:sldChg>
      <pc:sldChg chg="add">
        <pc:chgData name="INMACULADA GALINDO" userId="S::i.galindo.1@capuchinosmurcia.com::9adbc12d-96fd-4a3f-a734-471ada23f06f" providerId="AD" clId="Web-{D9DBC825-0C0F-4025-88DD-D0A00DD70DD0}" dt="2023-11-11T17:40:54.975" v="1"/>
        <pc:sldMkLst>
          <pc:docMk/>
          <pc:sldMk cId="2233608638" sldId="262"/>
        </pc:sldMkLst>
      </pc:sldChg>
    </pc:docChg>
  </pc:docChgLst>
  <pc:docChgLst>
    <pc:chgData clId="Web-{3E589C0A-03AF-4223-A301-E51FDADB6091}"/>
    <pc:docChg chg="addSld">
      <pc:chgData name="" userId="" providerId="" clId="Web-{3E589C0A-03AF-4223-A301-E51FDADB6091}" dt="2023-11-11T17:32:34.400" v="0"/>
      <pc:docMkLst>
        <pc:docMk/>
      </pc:docMkLst>
      <pc:sldChg chg="new">
        <pc:chgData name="" userId="" providerId="" clId="Web-{3E589C0A-03AF-4223-A301-E51FDADB6091}" dt="2023-11-11T17:32:34.400" v="0"/>
        <pc:sldMkLst>
          <pc:docMk/>
          <pc:sldMk cId="2916289522" sldId="256"/>
        </pc:sldMkLst>
      </pc:sldChg>
    </pc:docChg>
  </pc:docChgLst>
  <pc:docChgLst>
    <pc:chgData name="INMACULADA GALINDO" userId="S::i.galindo.1@capuchinosmurcia.com::9adbc12d-96fd-4a3f-a734-471ada23f06f" providerId="AD" clId="Web-{C2BC5DA1-4190-4FD2-9369-945BBD1696CF}"/>
    <pc:docChg chg="addSld">
      <pc:chgData name="INMACULADA GALINDO" userId="S::i.galindo.1@capuchinosmurcia.com::9adbc12d-96fd-4a3f-a734-471ada23f06f" providerId="AD" clId="Web-{C2BC5DA1-4190-4FD2-9369-945BBD1696CF}" dt="2023-11-11T17:36:54.043" v="0"/>
      <pc:docMkLst>
        <pc:docMk/>
      </pc:docMkLst>
      <pc:sldChg chg="add">
        <pc:chgData name="INMACULADA GALINDO" userId="S::i.galindo.1@capuchinosmurcia.com::9adbc12d-96fd-4a3f-a734-471ada23f06f" providerId="AD" clId="Web-{C2BC5DA1-4190-4FD2-9369-945BBD1696CF}" dt="2023-11-11T17:36:54.043" v="0"/>
        <pc:sldMkLst>
          <pc:docMk/>
          <pc:sldMk cId="309061599" sldId="259"/>
        </pc:sldMkLst>
      </pc:sldChg>
    </pc:docChg>
  </pc:docChgLst>
  <pc:docChgLst>
    <pc:chgData clId="Web-{65978C17-E437-46E2-8A41-FE62A570EE9D}"/>
    <pc:docChg chg="addSld">
      <pc:chgData name="" userId="" providerId="" clId="Web-{65978C17-E437-46E2-8A41-FE62A570EE9D}" dt="2023-11-11T17:34:55.135" v="0"/>
      <pc:docMkLst>
        <pc:docMk/>
      </pc:docMkLst>
      <pc:sldChg chg="add">
        <pc:chgData name="" userId="" providerId="" clId="Web-{65978C17-E437-46E2-8A41-FE62A570EE9D}" dt="2023-11-11T17:34:55.135" v="0"/>
        <pc:sldMkLst>
          <pc:docMk/>
          <pc:sldMk cId="2523937368" sldId="258"/>
        </pc:sldMkLst>
      </pc:sldChg>
    </pc:docChg>
  </pc:docChgLst>
  <pc:docChgLst>
    <pc:chgData name="INMACULADA GALINDO" userId="S::i.galindo.1@capuchinosmurcia.com::9adbc12d-96fd-4a3f-a734-471ada23f06f" providerId="AD" clId="Web-{ECF2008A-9F2B-4476-8F91-6D58FF9811A6}"/>
    <pc:docChg chg="addSld modSld">
      <pc:chgData name="INMACULADA GALINDO" userId="S::i.galindo.1@capuchinosmurcia.com::9adbc12d-96fd-4a3f-a734-471ada23f06f" providerId="AD" clId="Web-{ECF2008A-9F2B-4476-8F91-6D58FF9811A6}" dt="2023-11-11T17:49:43.564" v="14"/>
      <pc:docMkLst>
        <pc:docMk/>
      </pc:docMkLst>
      <pc:sldChg chg="addSp modSp mod setBg">
        <pc:chgData name="INMACULADA GALINDO" userId="S::i.galindo.1@capuchinosmurcia.com::9adbc12d-96fd-4a3f-a734-471ada23f06f" providerId="AD" clId="Web-{ECF2008A-9F2B-4476-8F91-6D58FF9811A6}" dt="2023-11-11T17:49:43.564" v="14"/>
        <pc:sldMkLst>
          <pc:docMk/>
          <pc:sldMk cId="2916289522" sldId="256"/>
        </pc:sldMkLst>
        <pc:spChg chg="mod">
          <ac:chgData name="INMACULADA GALINDO" userId="S::i.galindo.1@capuchinosmurcia.com::9adbc12d-96fd-4a3f-a734-471ada23f06f" providerId="AD" clId="Web-{ECF2008A-9F2B-4476-8F91-6D58FF9811A6}" dt="2023-11-11T17:49:43.564" v="14"/>
          <ac:spMkLst>
            <pc:docMk/>
            <pc:sldMk cId="2916289522" sldId="256"/>
            <ac:spMk id="2" creationId="{E29A314A-5B02-F184-7C10-8A71A11B4370}"/>
          </ac:spMkLst>
        </pc:spChg>
        <pc:spChg chg="mod">
          <ac:chgData name="INMACULADA GALINDO" userId="S::i.galindo.1@capuchinosmurcia.com::9adbc12d-96fd-4a3f-a734-471ada23f06f" providerId="AD" clId="Web-{ECF2008A-9F2B-4476-8F91-6D58FF9811A6}" dt="2023-11-11T17:49:43.564" v="14"/>
          <ac:spMkLst>
            <pc:docMk/>
            <pc:sldMk cId="2916289522" sldId="256"/>
            <ac:spMk id="3" creationId="{EABE5FA7-35D7-48FA-24CF-5147E0E11CEB}"/>
          </ac:spMkLst>
        </pc:spChg>
        <pc:spChg chg="add">
          <ac:chgData name="INMACULADA GALINDO" userId="S::i.galindo.1@capuchinosmurcia.com::9adbc12d-96fd-4a3f-a734-471ada23f06f" providerId="AD" clId="Web-{ECF2008A-9F2B-4476-8F91-6D58FF9811A6}" dt="2023-11-11T17:49:43.564" v="14"/>
          <ac:spMkLst>
            <pc:docMk/>
            <pc:sldMk cId="2916289522" sldId="256"/>
            <ac:spMk id="9" creationId="{9B7AD9F6-8CE7-4299-8FC6-328F4DCD3FF9}"/>
          </ac:spMkLst>
        </pc:spChg>
        <pc:spChg chg="add">
          <ac:chgData name="INMACULADA GALINDO" userId="S::i.galindo.1@capuchinosmurcia.com::9adbc12d-96fd-4a3f-a734-471ada23f06f" providerId="AD" clId="Web-{ECF2008A-9F2B-4476-8F91-6D58FF9811A6}" dt="2023-11-11T17:49:43.564" v="14"/>
          <ac:spMkLst>
            <pc:docMk/>
            <pc:sldMk cId="2916289522" sldId="256"/>
            <ac:spMk id="11" creationId="{F49775AF-8896-43EE-92C6-83497D6DC56F}"/>
          </ac:spMkLst>
        </pc:spChg>
        <pc:picChg chg="add mod">
          <ac:chgData name="INMACULADA GALINDO" userId="S::i.galindo.1@capuchinosmurcia.com::9adbc12d-96fd-4a3f-a734-471ada23f06f" providerId="AD" clId="Web-{ECF2008A-9F2B-4476-8F91-6D58FF9811A6}" dt="2023-11-11T17:49:43.564" v="14"/>
          <ac:picMkLst>
            <pc:docMk/>
            <pc:sldMk cId="2916289522" sldId="256"/>
            <ac:picMk id="4" creationId="{484A7FB6-09A9-9FE9-4910-90902CF1AD36}"/>
          </ac:picMkLst>
        </pc:picChg>
      </pc:sldChg>
      <pc:sldChg chg="add">
        <pc:chgData name="INMACULADA GALINDO" userId="S::i.galindo.1@capuchinosmurcia.com::9adbc12d-96fd-4a3f-a734-471ada23f06f" providerId="AD" clId="Web-{ECF2008A-9F2B-4476-8F91-6D58FF9811A6}" dt="2023-11-11T17:47:34.326" v="0"/>
        <pc:sldMkLst>
          <pc:docMk/>
          <pc:sldMk cId="187618116" sldId="268"/>
        </pc:sldMkLst>
      </pc:sldChg>
    </pc:docChg>
  </pc:docChgLst>
  <pc:docChgLst>
    <pc:chgData clId="Web-{CFB60E2A-98C5-4B9D-A153-21DF1816532F}"/>
    <pc:docChg chg="addSld">
      <pc:chgData name="" userId="" providerId="" clId="Web-{CFB60E2A-98C5-4B9D-A153-21DF1816532F}" dt="2023-11-11T17:44:16.376" v="0"/>
      <pc:docMkLst>
        <pc:docMk/>
      </pc:docMkLst>
      <pc:sldChg chg="add">
        <pc:chgData name="" userId="" providerId="" clId="Web-{CFB60E2A-98C5-4B9D-A153-21DF1816532F}" dt="2023-11-11T17:44:16.376" v="0"/>
        <pc:sldMkLst>
          <pc:docMk/>
          <pc:sldMk cId="3393582840" sldId="265"/>
        </pc:sldMkLst>
      </pc:sldChg>
    </pc:docChg>
  </pc:docChgLst>
  <pc:docChgLst>
    <pc:chgData clId="Web-{997CD538-1D6A-47AE-A81A-A5B5C14BF19A}"/>
    <pc:docChg chg="addSld">
      <pc:chgData name="" userId="" providerId="" clId="Web-{997CD538-1D6A-47AE-A81A-A5B5C14BF19A}" dt="2023-11-11T17:40:10.880" v="0"/>
      <pc:docMkLst>
        <pc:docMk/>
      </pc:docMkLst>
      <pc:sldChg chg="add">
        <pc:chgData name="" userId="" providerId="" clId="Web-{997CD538-1D6A-47AE-A81A-A5B5C14BF19A}" dt="2023-11-11T17:40:10.880" v="0"/>
        <pc:sldMkLst>
          <pc:docMk/>
          <pc:sldMk cId="815379687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29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96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4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1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7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6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31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5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4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82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49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62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29A314A-5B02-F184-7C10-8A71A11B4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s-ES" sz="4600">
                <a:ea typeface="Calibri Light"/>
                <a:cs typeface="Calibri Light"/>
              </a:rPr>
              <a:t>Colegio San Buenaventura Capuchinos</a:t>
            </a:r>
            <a:endParaRPr lang="es-ES" sz="460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BE5FA7-35D7-48FA-24CF-5147E0E11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s-ES" dirty="0">
                <a:ea typeface="Calibri"/>
                <a:cs typeface="Calibri"/>
              </a:rPr>
              <a:t>5ºA</a:t>
            </a:r>
            <a:endParaRPr lang="es-ES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Colegio San Buenaventura Capuchinos Murcia | Murcia">
            <a:extLst>
              <a:ext uri="{FF2B5EF4-FFF2-40B4-BE49-F238E27FC236}">
                <a16:creationId xmlns:a16="http://schemas.microsoft.com/office/drawing/2014/main" id="{484A7FB6-09A9-9FE9-4910-90902CF1AD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16289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474685"/>
          </a:xfrm>
        </p:spPr>
        <p:txBody>
          <a:bodyPr>
            <a:noAutofit/>
          </a:bodyPr>
          <a:lstStyle/>
          <a:p>
            <a:r>
              <a:rPr lang="es-ES" sz="6600">
                <a:latin typeface="Dreaming Outloud Script Pro"/>
                <a:ea typeface="Calibri Light"/>
                <a:cs typeface="Dreaming Outloud Script Pro"/>
              </a:rPr>
              <a:t>London, Barcelona and Paris </a:t>
            </a:r>
            <a:r>
              <a:rPr lang="es-ES" sz="6600" err="1">
                <a:latin typeface="Dreaming Outloud Script Pro"/>
                <a:ea typeface="Calibri Light"/>
                <a:cs typeface="Dreaming Outloud Script Pro"/>
              </a:rPr>
              <a:t>proyect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591153"/>
            <a:ext cx="9144000" cy="32015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Modern Love"/>
                <a:cs typeface="Dreaming Outloud Script Pro"/>
              </a:rPr>
              <a:t>Hello my name is Enrique, I´m 10 years old . I´m from </a:t>
            </a:r>
            <a:r>
              <a:rPr lang="es-ES" dirty="0">
                <a:latin typeface="Modern Love"/>
                <a:cs typeface="Dreaming Outloud Script Pro"/>
              </a:rPr>
              <a:t> </a:t>
            </a:r>
            <a:r>
              <a:rPr lang="en-GB" dirty="0">
                <a:latin typeface="Modern Love"/>
                <a:cs typeface="Dreaming Outloud Script Pro"/>
              </a:rPr>
              <a:t>Spain and I live in Murcia with my mum and my cat. I study at 5th of primary school, my </a:t>
            </a:r>
            <a:r>
              <a:rPr lang="en-GB" dirty="0" err="1">
                <a:latin typeface="Modern Love"/>
                <a:cs typeface="Dreaming Outloud Script Pro"/>
              </a:rPr>
              <a:t>favorite</a:t>
            </a:r>
            <a:r>
              <a:rPr lang="en-GB" dirty="0">
                <a:latin typeface="Modern Love"/>
                <a:cs typeface="Dreaming Outloud Script Pro"/>
              </a:rPr>
              <a:t> subject is physical education, I also like math but it´s a little hard.</a:t>
            </a:r>
          </a:p>
          <a:p>
            <a:r>
              <a:rPr lang="en-GB" dirty="0">
                <a:latin typeface="Modern Love"/>
                <a:cs typeface="Dreaming Outloud Script Pro"/>
              </a:rPr>
              <a:t>My </a:t>
            </a:r>
            <a:r>
              <a:rPr lang="en-GB" dirty="0" err="1">
                <a:latin typeface="Modern Love"/>
                <a:cs typeface="Dreaming Outloud Script Pro"/>
              </a:rPr>
              <a:t>favorite</a:t>
            </a:r>
            <a:r>
              <a:rPr lang="en-GB" dirty="0">
                <a:latin typeface="Modern Love"/>
                <a:cs typeface="Dreaming Outloud Script Pro"/>
              </a:rPr>
              <a:t> sport is soccer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55BF2BF-E4C3-E366-BE29-5FA4DEBD26E1}"/>
              </a:ext>
            </a:extLst>
          </p:cNvPr>
          <p:cNvSpPr txBox="1">
            <a:spLocks/>
          </p:cNvSpPr>
          <p:nvPr/>
        </p:nvSpPr>
        <p:spPr>
          <a:xfrm>
            <a:off x="1676400" y="1274763"/>
            <a:ext cx="9144000" cy="24746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6600">
              <a:latin typeface="Dreaming Outloud Script Pro"/>
              <a:ea typeface="Calibri Light"/>
              <a:cs typeface="Dreaming Outloud Script Pro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6D5F5BF4-9503-CD64-F74C-519F18E3C4F0}"/>
              </a:ext>
            </a:extLst>
          </p:cNvPr>
          <p:cNvSpPr txBox="1">
            <a:spLocks/>
          </p:cNvSpPr>
          <p:nvPr/>
        </p:nvSpPr>
        <p:spPr>
          <a:xfrm>
            <a:off x="1676400" y="3634696"/>
            <a:ext cx="9144000" cy="33103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>
              <a:latin typeface="Modern Love"/>
              <a:cs typeface="Dreaming Outloud Script Pro"/>
            </a:endParaRPr>
          </a:p>
        </p:txBody>
      </p:sp>
    </p:spTree>
    <p:extLst>
      <p:ext uri="{BB962C8B-B14F-4D97-AF65-F5344CB8AC3E}">
        <p14:creationId xmlns:p14="http://schemas.microsoft.com/office/powerpoint/2010/main" val="309061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CE38B-E4F3-D177-6562-175E57D43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220" y="-8686"/>
            <a:ext cx="5136298" cy="166353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>
                <a:ea typeface="Calibri Light"/>
                <a:cs typeface="Calibri Light"/>
              </a:rPr>
              <a:t>PARIS,LONDON AND BARCELONA PROYECT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20FBB6-3B55-73D4-33BF-EB57975FD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" y="1657562"/>
            <a:ext cx="6359280" cy="450502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n-GB" sz="2400" dirty="0"/>
              <a:t>Hello I´m Alejandra ,I live in Murcia, Spain. My favourite sport is basket but I´m not very good. I love arts and crafts. I´m very good at making  miniature models of houses.</a:t>
            </a:r>
            <a:endParaRPr lang="es-ES" dirty="0">
              <a:ea typeface="Calibri" panose="020F0502020204030204"/>
              <a:cs typeface="Calibri" panose="020F0502020204030204"/>
            </a:endParaRPr>
          </a:p>
          <a:p>
            <a:pPr algn="just"/>
            <a:r>
              <a:rPr lang="en-GB" sz="2400" dirty="0"/>
              <a:t>I like reading and playing table games. </a:t>
            </a:r>
            <a:endParaRPr lang="en-GB">
              <a:ea typeface="Calibri" panose="020F0502020204030204"/>
              <a:cs typeface="Calibri" panose="020F0502020204030204"/>
            </a:endParaRPr>
          </a:p>
          <a:p>
            <a:pPr algn="just"/>
            <a:r>
              <a:rPr lang="en-GB" sz="2400" dirty="0"/>
              <a:t>My favourite food is oven rice and my favourite drink is Nestea  but I drink it on special dates.</a:t>
            </a:r>
            <a:endParaRPr lang="en-GB" sz="2400" dirty="0">
              <a:ea typeface="Calibri"/>
              <a:cs typeface="Calibri"/>
            </a:endParaRPr>
          </a:p>
          <a:p>
            <a:pPr algn="just"/>
            <a:r>
              <a:rPr lang="en-GB" sz="2400" dirty="0"/>
              <a:t> My favourite subject is Social science. I also like to play with plasticine. </a:t>
            </a:r>
            <a:endParaRPr lang="en-GB" dirty="0">
              <a:ea typeface="Calibri" panose="020F0502020204030204"/>
              <a:cs typeface="Calibri" panose="020F0502020204030204"/>
            </a:endParaRPr>
          </a:p>
          <a:p>
            <a:pPr algn="just"/>
            <a:r>
              <a:rPr lang="en-GB" sz="2400" dirty="0"/>
              <a:t>My favourite  colours are blue and purple .I´m tall ,my hair is very curly and my eyes are blue .I´m ten years old. By.</a:t>
            </a:r>
            <a:endParaRPr lang="en-GB" sz="240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3" name="Imagen 2" descr="Imagen que contiene plato, tabla, alimentos, caliente&#10;&#10;Descripción generada automáticamente">
            <a:extLst>
              <a:ext uri="{FF2B5EF4-FFF2-40B4-BE49-F238E27FC236}">
                <a16:creationId xmlns:a16="http://schemas.microsoft.com/office/drawing/2014/main" id="{F5DF67F3-579E-912E-815D-5F0152C25C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04" r="36988"/>
          <a:stretch/>
        </p:blipFill>
        <p:spPr>
          <a:xfrm>
            <a:off x="6574272" y="10"/>
            <a:ext cx="5761502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23937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>
                <a:latin typeface="Castellar"/>
                <a:cs typeface="Calibri Light"/>
              </a:rPr>
              <a:t>              Alberto</a:t>
            </a:r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200">
                <a:cs typeface="Calibri"/>
              </a:rPr>
              <a:t>My name is Alberto, I am 10 years.</a:t>
            </a:r>
            <a:endParaRPr lang="en-GB" sz="2200">
              <a:ea typeface="Calibri"/>
              <a:cs typeface="Calibri"/>
            </a:endParaRPr>
          </a:p>
          <a:p>
            <a:r>
              <a:rPr lang="en-GB" sz="2200" dirty="0">
                <a:cs typeface="Calibri"/>
              </a:rPr>
              <a:t>I have a sister: Marta</a:t>
            </a:r>
            <a:endParaRPr lang="en-GB" sz="2200" dirty="0">
              <a:ea typeface="Calibri"/>
              <a:cs typeface="Calibri"/>
            </a:endParaRPr>
          </a:p>
          <a:p>
            <a:r>
              <a:rPr lang="en-GB" sz="2200" dirty="0">
                <a:cs typeface="Calibri"/>
              </a:rPr>
              <a:t>A dog: pinta</a:t>
            </a:r>
            <a:endParaRPr lang="en-GB" sz="2200" dirty="0">
              <a:ea typeface="Calibri"/>
              <a:cs typeface="Calibri"/>
            </a:endParaRPr>
          </a:p>
          <a:p>
            <a:r>
              <a:rPr lang="en-GB" sz="2200" dirty="0">
                <a:cs typeface="Calibri"/>
              </a:rPr>
              <a:t>My mother name is Ana, and my father name is Manolo.</a:t>
            </a:r>
            <a:endParaRPr lang="en-GB" sz="2200" dirty="0">
              <a:ea typeface="Calibri"/>
              <a:cs typeface="Calibri"/>
            </a:endParaRPr>
          </a:p>
          <a:p>
            <a:r>
              <a:rPr lang="en-GB" sz="2200" dirty="0">
                <a:cs typeface="Calibri"/>
              </a:rPr>
              <a:t>I live in Murcia.</a:t>
            </a:r>
            <a:endParaRPr lang="en-GB" sz="22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3296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301307"/>
            <a:ext cx="9144000" cy="1280544"/>
          </a:xfrm>
        </p:spPr>
        <p:txBody>
          <a:bodyPr>
            <a:normAutofit fontScale="90000"/>
          </a:bodyPr>
          <a:lstStyle/>
          <a:p>
            <a:r>
              <a:rPr lang="es-ES">
                <a:ea typeface="Calibri Light"/>
                <a:cs typeface="Calibri Light"/>
              </a:rPr>
              <a:t>Pepe</a:t>
            </a:r>
            <a:br>
              <a:rPr lang="es-ES">
                <a:ea typeface="Calibri Light"/>
                <a:cs typeface="Calibri Light"/>
              </a:rPr>
            </a:br>
            <a:r>
              <a:rPr lang="es-ES">
                <a:ea typeface="Calibri Light"/>
                <a:cs typeface="Calibri Light"/>
              </a:rPr>
              <a:t>introduction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4038" y="4018982"/>
            <a:ext cx="9259018" cy="283470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>
                <a:ea typeface="Calibri"/>
                <a:cs typeface="Calibri"/>
              </a:rPr>
              <a:t>My name is Pepe, I´m  10 years old. I have one sister, I live in Murcia. My favourite music is </a:t>
            </a:r>
            <a:r>
              <a:rPr lang="en-GB" dirty="0" err="1">
                <a:ea typeface="Calibri"/>
                <a:cs typeface="Calibri"/>
              </a:rPr>
              <a:t>reguetton</a:t>
            </a:r>
            <a:r>
              <a:rPr lang="en-GB" dirty="0">
                <a:ea typeface="Calibri"/>
                <a:cs typeface="Calibri"/>
              </a:rPr>
              <a:t> and my favourite singer is Central Cee. I like playing football. My favourite animal is the </a:t>
            </a:r>
            <a:r>
              <a:rPr lang="en-GB" dirty="0" err="1">
                <a:ea typeface="Calibri"/>
                <a:cs typeface="Calibri"/>
              </a:rPr>
              <a:t>linx</a:t>
            </a:r>
            <a:r>
              <a:rPr lang="en-GB" dirty="0">
                <a:ea typeface="Calibri"/>
                <a:cs typeface="Calibri"/>
              </a:rPr>
              <a:t>, my favourite food is the pizza.</a:t>
            </a:r>
          </a:p>
          <a:p>
            <a:r>
              <a:rPr lang="en-GB" dirty="0">
                <a:ea typeface="Calibri"/>
                <a:cs typeface="Calibri"/>
              </a:rPr>
              <a:t>I like hearing music, I like playing Fortnite, I like meeting up with my friends</a:t>
            </a:r>
          </a:p>
          <a:p>
            <a:r>
              <a:rPr lang="en-GB" dirty="0">
                <a:ea typeface="Calibri"/>
                <a:cs typeface="Calibri"/>
              </a:rPr>
              <a:t>I hate natural science and language, and I hate stain my clothes. </a:t>
            </a:r>
          </a:p>
          <a:p>
            <a:r>
              <a:rPr lang="en-GB" dirty="0">
                <a:ea typeface="Calibri"/>
                <a:cs typeface="Calibri"/>
              </a:rPr>
              <a:t>My hobby is the drill</a:t>
            </a:r>
          </a:p>
        </p:txBody>
      </p:sp>
      <p:pic>
        <p:nvPicPr>
          <p:cNvPr id="4" name="Imagen 3" descr="450+ Pelo De Chico Anime Ilustraciones, gráficos vectoriales libres de  derechos y clip art - iStock">
            <a:extLst>
              <a:ext uri="{FF2B5EF4-FFF2-40B4-BE49-F238E27FC236}">
                <a16:creationId xmlns:a16="http://schemas.microsoft.com/office/drawing/2014/main" id="{A4FD6979-5C36-BDFF-3B5D-C5D4F93C4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351" y="744388"/>
            <a:ext cx="2709414" cy="2407490"/>
          </a:xfrm>
          <a:prstGeom prst="rect">
            <a:avLst/>
          </a:prstGeom>
        </p:spPr>
      </p:pic>
      <p:pic>
        <p:nvPicPr>
          <p:cNvPr id="5" name="Imagen 4" descr="Bandera de España, Grande Bandera Nacional Española Poliéster 150 x 90 ...">
            <a:extLst>
              <a:ext uri="{FF2B5EF4-FFF2-40B4-BE49-F238E27FC236}">
                <a16:creationId xmlns:a16="http://schemas.microsoft.com/office/drawing/2014/main" id="{882B44C5-0052-E5AA-085F-3D31DF7B5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900" y="576352"/>
            <a:ext cx="1909675" cy="100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8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C8D4D6-F557-A5A6-539F-15DD0D636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en-GB" sz="2400" dirty="0">
                <a:ea typeface="Calibri Light"/>
                <a:cs typeface="Calibri Light"/>
              </a:rPr>
              <a:t>My name is Pablo.</a:t>
            </a:r>
            <a:br>
              <a:rPr lang="en-GB" sz="2400" dirty="0">
                <a:ea typeface="Calibri Light"/>
                <a:cs typeface="Calibri Light"/>
              </a:rPr>
            </a:br>
            <a:r>
              <a:rPr lang="en-GB" sz="2400" dirty="0">
                <a:ea typeface="Calibri Light"/>
                <a:cs typeface="Calibri Light"/>
              </a:rPr>
              <a:t>I am 10 years old .</a:t>
            </a:r>
            <a:br>
              <a:rPr lang="en-GB" sz="2400" dirty="0">
                <a:ea typeface="Calibri Light"/>
                <a:cs typeface="Calibri Light"/>
              </a:rPr>
            </a:br>
            <a:r>
              <a:rPr lang="en-GB" sz="2400" dirty="0">
                <a:ea typeface="Calibri Light"/>
                <a:cs typeface="Calibri Light"/>
              </a:rPr>
              <a:t> I live in Spain .</a:t>
            </a:r>
            <a:br>
              <a:rPr lang="en-GB" sz="2400" dirty="0">
                <a:ea typeface="Calibri Light"/>
                <a:cs typeface="Calibri Light"/>
              </a:rPr>
            </a:br>
            <a:r>
              <a:rPr lang="en-GB" sz="2400" dirty="0">
                <a:cs typeface="Calibri Light"/>
              </a:rPr>
              <a:t>I do not have brothers. </a:t>
            </a:r>
            <a:br>
              <a:rPr lang="en-GB" sz="2400" dirty="0">
                <a:cs typeface="Calibri Light"/>
              </a:rPr>
            </a:br>
            <a:r>
              <a:rPr lang="en-GB" sz="2400" dirty="0">
                <a:cs typeface="Calibri Light"/>
              </a:rPr>
              <a:t>My favourites sports are paddle and football.</a:t>
            </a:r>
            <a:br>
              <a:rPr lang="en-GB" sz="2400" dirty="0">
                <a:cs typeface="Calibri Light"/>
              </a:rPr>
            </a:br>
            <a:r>
              <a:rPr lang="en-GB" sz="2400" dirty="0">
                <a:cs typeface="Calibri Light"/>
              </a:rPr>
              <a:t>My favourite animal is the lion.</a:t>
            </a:r>
            <a:br>
              <a:rPr lang="en-GB" sz="2400" dirty="0">
                <a:cs typeface="Calibri Light"/>
              </a:rPr>
            </a:br>
            <a:r>
              <a:rPr lang="en-GB" sz="2400" dirty="0">
                <a:cs typeface="Calibri Light"/>
              </a:rPr>
              <a:t>My favourite food is rice with tomato.</a:t>
            </a:r>
            <a:br>
              <a:rPr lang="en-GB" sz="2400" dirty="0">
                <a:cs typeface="Calibri Light"/>
              </a:rPr>
            </a:br>
            <a:r>
              <a:rPr lang="en-GB" sz="2400" dirty="0">
                <a:cs typeface="Calibri Light"/>
              </a:rPr>
              <a:t>My favourite videogame is </a:t>
            </a:r>
            <a:r>
              <a:rPr lang="en-GB" sz="2400" dirty="0" err="1">
                <a:cs typeface="Calibri Light"/>
              </a:rPr>
              <a:t>fifa</a:t>
            </a:r>
            <a:r>
              <a:rPr lang="en-GB" sz="2400" dirty="0">
                <a:cs typeface="Calibri Light"/>
              </a:rPr>
              <a:t> 23.</a:t>
            </a:r>
            <a:br>
              <a:rPr lang="en-GB" sz="2400" dirty="0">
                <a:cs typeface="Calibri Light"/>
              </a:rPr>
            </a:br>
            <a:r>
              <a:rPr lang="en-GB" sz="2400" dirty="0">
                <a:cs typeface="Calibri Light"/>
              </a:rPr>
              <a:t>I like playing </a:t>
            </a:r>
            <a:r>
              <a:rPr lang="en-GB" sz="2400" dirty="0" err="1">
                <a:cs typeface="Calibri Light"/>
              </a:rPr>
              <a:t>nintendo</a:t>
            </a:r>
            <a:r>
              <a:rPr lang="en-GB" sz="2400" dirty="0">
                <a:cs typeface="Calibri Light"/>
              </a:rPr>
              <a:t> switch.</a:t>
            </a:r>
            <a:br>
              <a:rPr lang="en-GB" sz="2400" dirty="0">
                <a:cs typeface="Calibri Light"/>
              </a:rPr>
            </a:br>
            <a:endParaRPr lang="en-GB" sz="2400">
              <a:ea typeface="Calibri Light"/>
              <a:cs typeface="Calibri Ligh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D51326-3F0D-D1CF-6684-79DE08800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endParaRPr lang="es-ES"/>
          </a:p>
          <a:p>
            <a:pPr algn="l"/>
            <a:endParaRPr lang="es-ES"/>
          </a:p>
          <a:p>
            <a:pPr algn="l"/>
            <a:endParaRPr lang="es-ES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639F5458-2E10-882B-94AB-4CE5C4B0FE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95" r="17395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DA14E85-DBC3-7143-2E01-C8F643BC58E7}"/>
              </a:ext>
            </a:extLst>
          </p:cNvPr>
          <p:cNvSpPr txBox="1"/>
          <p:nvPr/>
        </p:nvSpPr>
        <p:spPr>
          <a:xfrm>
            <a:off x="5074" y="0"/>
            <a:ext cx="1227538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s-ES" sz="5400"/>
              <a:t>Paris, London and Barcelona</a:t>
            </a:r>
          </a:p>
        </p:txBody>
      </p:sp>
    </p:spTree>
    <p:extLst>
      <p:ext uri="{BB962C8B-B14F-4D97-AF65-F5344CB8AC3E}">
        <p14:creationId xmlns:p14="http://schemas.microsoft.com/office/powerpoint/2010/main" val="201477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Picture 3">
            <a:extLst>
              <a:ext uri="{FF2B5EF4-FFF2-40B4-BE49-F238E27FC236}">
                <a16:creationId xmlns:a16="http://schemas.microsoft.com/office/drawing/2014/main" id="{DA2E3E80-FE0F-C032-5924-25252F94C6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16979" b="19462"/>
          <a:stretch/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6834" y="591344"/>
            <a:ext cx="3200400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700" b="0" cap="all">
                <a:solidFill>
                  <a:srgbClr val="FFFFFF"/>
                </a:solidFill>
              </a:rPr>
              <a:t>Miguel introduction</a:t>
            </a:r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</a:rPr>
              <a:t>My name is </a:t>
            </a:r>
            <a:r>
              <a:rPr lang="en-US" b="1" dirty="0" err="1">
                <a:solidFill>
                  <a:srgbClr val="FFFFFF"/>
                </a:solidFill>
              </a:rPr>
              <a:t>miguel,i</a:t>
            </a:r>
            <a:r>
              <a:rPr lang="en-US" b="1" dirty="0">
                <a:solidFill>
                  <a:srgbClr val="FFFFFF"/>
                </a:solidFill>
              </a:rPr>
              <a:t> am 10 years </a:t>
            </a:r>
            <a:r>
              <a:rPr lang="en-US" b="1" dirty="0" err="1">
                <a:solidFill>
                  <a:srgbClr val="FFFFFF"/>
                </a:solidFill>
              </a:rPr>
              <a:t>old,i</a:t>
            </a:r>
            <a:r>
              <a:rPr lang="en-US" b="1" dirty="0">
                <a:solidFill>
                  <a:srgbClr val="FFFFFF"/>
                </a:solidFill>
              </a:rPr>
              <a:t> live in Murcia Spain. My </a:t>
            </a:r>
            <a:r>
              <a:rPr lang="en-US" b="1" dirty="0" err="1">
                <a:solidFill>
                  <a:srgbClr val="FFFFFF"/>
                </a:solidFill>
              </a:rPr>
              <a:t>favourites</a:t>
            </a:r>
            <a:r>
              <a:rPr lang="en-US" b="1" dirty="0">
                <a:solidFill>
                  <a:srgbClr val="FFFFFF"/>
                </a:solidFill>
              </a:rPr>
              <a:t> hobbies are play football, tennis, </a:t>
            </a:r>
            <a:r>
              <a:rPr lang="en-US" b="1" dirty="0" err="1">
                <a:solidFill>
                  <a:srgbClr val="FFFFFF"/>
                </a:solidFill>
              </a:rPr>
              <a:t>paddel</a:t>
            </a:r>
            <a:r>
              <a:rPr lang="en-US" b="1" dirty="0">
                <a:solidFill>
                  <a:srgbClr val="FFFFFF"/>
                </a:solidFill>
              </a:rPr>
              <a:t> and ping pong and </a:t>
            </a:r>
            <a:r>
              <a:rPr lang="en-US" b="1" dirty="0" err="1">
                <a:solidFill>
                  <a:srgbClr val="FFFFFF"/>
                </a:solidFill>
              </a:rPr>
              <a:t>i</a:t>
            </a:r>
            <a:r>
              <a:rPr lang="en-US" b="1" dirty="0">
                <a:solidFill>
                  <a:srgbClr val="FFFFFF"/>
                </a:solidFill>
              </a:rPr>
              <a:t> like playing videogames like </a:t>
            </a:r>
            <a:r>
              <a:rPr lang="en-US" b="1" dirty="0" err="1">
                <a:solidFill>
                  <a:srgbClr val="FFFFFF"/>
                </a:solidFill>
              </a:rPr>
              <a:t>fortite</a:t>
            </a:r>
            <a:r>
              <a:rPr lang="en-US" b="1" dirty="0">
                <a:solidFill>
                  <a:srgbClr val="FFFFFF"/>
                </a:solidFill>
              </a:rPr>
              <a:t> o </a:t>
            </a:r>
            <a:r>
              <a:rPr lang="en-US" b="1" dirty="0" err="1">
                <a:solidFill>
                  <a:srgbClr val="FFFFFF"/>
                </a:solidFill>
              </a:rPr>
              <a:t>fifa</a:t>
            </a:r>
            <a:r>
              <a:rPr lang="en-US" b="1" dirty="0">
                <a:solidFill>
                  <a:srgbClr val="FFFFFF"/>
                </a:solidFill>
              </a:rPr>
              <a:t>.</a:t>
            </a:r>
            <a:endParaRPr lang="en-US" b="1" dirty="0">
              <a:solidFill>
                <a:srgbClr val="FFFFFF"/>
              </a:solidFill>
              <a:ea typeface="Calibri"/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</a:rPr>
              <a:t>I am blond and my eyes are blue. My </a:t>
            </a:r>
            <a:r>
              <a:rPr lang="en-US" b="1" dirty="0" err="1">
                <a:solidFill>
                  <a:srgbClr val="FFFFFF"/>
                </a:solidFill>
              </a:rPr>
              <a:t>favourite</a:t>
            </a:r>
            <a:r>
              <a:rPr lang="en-US" b="1" dirty="0">
                <a:solidFill>
                  <a:srgbClr val="FFFFFF"/>
                </a:solidFill>
              </a:rPr>
              <a:t> food is meat with potatoes</a:t>
            </a:r>
            <a:endParaRPr lang="en-US" b="1" dirty="0">
              <a:solidFill>
                <a:srgbClr val="FFFFFF"/>
              </a:solidFill>
              <a:ea typeface="Calibri"/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</a:rPr>
              <a:t>My favorite </a:t>
            </a:r>
            <a:r>
              <a:rPr lang="en-US" b="1" dirty="0" err="1">
                <a:solidFill>
                  <a:srgbClr val="FFFFFF"/>
                </a:solidFill>
              </a:rPr>
              <a:t>subjet</a:t>
            </a:r>
            <a:r>
              <a:rPr lang="en-US" b="1" dirty="0">
                <a:solidFill>
                  <a:srgbClr val="FFFFFF"/>
                </a:solidFill>
              </a:rPr>
              <a:t> is P.E. I live with my parents and with my brother Jaime.</a:t>
            </a:r>
            <a:endParaRPr lang="en-US" b="1" dirty="0">
              <a:solidFill>
                <a:srgbClr val="FFFFFF"/>
              </a:solidFill>
              <a:ea typeface="Calibri"/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</a:rPr>
              <a:t>I hate language. My surnames are Gimenez Galiano. My </a:t>
            </a:r>
            <a:r>
              <a:rPr lang="en-US" b="1" dirty="0" err="1">
                <a:solidFill>
                  <a:srgbClr val="FFFFFF"/>
                </a:solidFill>
              </a:rPr>
              <a:t>favourite</a:t>
            </a:r>
            <a:r>
              <a:rPr lang="en-US" b="1" dirty="0">
                <a:solidFill>
                  <a:srgbClr val="FFFFFF"/>
                </a:solidFill>
              </a:rPr>
              <a:t> animal is monkey, my </a:t>
            </a:r>
            <a:r>
              <a:rPr lang="en-US" b="1" dirty="0" err="1">
                <a:solidFill>
                  <a:srgbClr val="FFFFFF"/>
                </a:solidFill>
              </a:rPr>
              <a:t>favourite</a:t>
            </a:r>
            <a:r>
              <a:rPr lang="en-US" b="1" dirty="0">
                <a:solidFill>
                  <a:srgbClr val="FFFFFF"/>
                </a:solidFill>
              </a:rPr>
              <a:t> music is </a:t>
            </a:r>
            <a:r>
              <a:rPr lang="en-US" b="1" dirty="0" err="1">
                <a:solidFill>
                  <a:srgbClr val="FFFFFF"/>
                </a:solidFill>
              </a:rPr>
              <a:t>raggeaton</a:t>
            </a:r>
            <a:endParaRPr lang="en-US" b="1" dirty="0" err="1">
              <a:solidFill>
                <a:srgbClr val="FFFFFF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7181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FC1F52-6508-CE42-CC85-F4D03008A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ea typeface="Calibri Light"/>
                <a:cs typeface="Calibri Light"/>
              </a:rPr>
              <a:t>Paris, London and Barcelona </a:t>
            </a:r>
            <a:r>
              <a:rPr lang="es-ES">
                <a:latin typeface="Georgia Pro"/>
                <a:ea typeface="Calibri Light"/>
                <a:cs typeface="Calibri Light"/>
              </a:rPr>
              <a:t>Project</a:t>
            </a:r>
            <a:endParaRPr lang="es-ES" err="1">
              <a:latin typeface="Georgia Pro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9D17E8-9BB2-235E-9160-611FB91AA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898" y="224256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cs typeface="Calibri"/>
              </a:rPr>
              <a:t>Hi, My name is </a:t>
            </a:r>
            <a:r>
              <a:rPr lang="en-GB" dirty="0" err="1">
                <a:cs typeface="Calibri"/>
              </a:rPr>
              <a:t>Lucia,I</a:t>
            </a:r>
            <a:r>
              <a:rPr lang="en-GB" dirty="0">
                <a:cs typeface="Calibri"/>
              </a:rPr>
              <a:t> am 10 years old I am from Murcia, Spain. My favourites sports are dance and gymnastic and my favourite food is  pasta with tomato and I hate cheese. My favourite animal  is goat , My favourite music is </a:t>
            </a:r>
            <a:r>
              <a:rPr lang="en-GB" dirty="0" err="1">
                <a:cs typeface="Calibri"/>
              </a:rPr>
              <a:t>regatton</a:t>
            </a:r>
            <a:r>
              <a:rPr lang="en-GB" dirty="0">
                <a:cs typeface="Calibri"/>
              </a:rPr>
              <a:t>. My hobbies are dance and play basketball, I have 1 sister, 1 brother and 1 pet, a dog. My birthday is the 14th august . I like play with my friends but I don't like read</a:t>
            </a:r>
            <a:endParaRPr lang="en-GB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3582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24985" y="762339"/>
            <a:ext cx="6976764" cy="4459699"/>
          </a:xfrm>
        </p:spPr>
        <p:txBody>
          <a:bodyPr anchor="b">
            <a:normAutofit/>
          </a:bodyPr>
          <a:lstStyle/>
          <a:p>
            <a:r>
              <a:rPr lang="es-ES" sz="3600" dirty="0">
                <a:solidFill>
                  <a:schemeClr val="tx1">
                    <a:lumMod val="95000"/>
                    <a:lumOff val="5000"/>
                  </a:schemeClr>
                </a:solidFill>
                <a:ea typeface="Calibri Light"/>
                <a:cs typeface="Calibri Light"/>
              </a:rPr>
              <a:t>Paris, London and Barcelona Project</a:t>
            </a:r>
            <a:br>
              <a:rPr lang="es-ES" sz="3600" dirty="0">
                <a:ea typeface="Calibri Light"/>
                <a:cs typeface="Calibri Light"/>
              </a:rPr>
            </a:br>
            <a:br>
              <a:rPr lang="en-US" dirty="0"/>
            </a:b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ea typeface="Calibri Light"/>
                <a:cs typeface="Calibri Light"/>
              </a:rPr>
              <a:t>Hello my name is Laura. I`m 10 years. My country is Spain. My birthday is 3th of February of 2013. My favourite is pop Spain music. I have a dog. I´m in the middle, have the eyes brown, the hair brown and curly. I have a sister a mom and dad. My favourite sport is basketball. My favourite animal is the dog. My favourite food is the pasta. I like the colour blue, playing with my dog, and I hate the football. My hobbies are: basketball and playing guitar.</a:t>
            </a:r>
          </a:p>
        </p:txBody>
      </p:sp>
      <p:pic>
        <p:nvPicPr>
          <p:cNvPr id="4" name="Imagen 3" descr="Resultado de imagen de avatar niñAS">
            <a:extLst>
              <a:ext uri="{FF2B5EF4-FFF2-40B4-BE49-F238E27FC236}">
                <a16:creationId xmlns:a16="http://schemas.microsoft.com/office/drawing/2014/main" id="{1F5DB8D3-496E-886C-C91F-21770B749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7385" y="1189747"/>
            <a:ext cx="3457714" cy="387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74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ndo vectorial de salpicaduras de colores brillantes">
            <a:extLst>
              <a:ext uri="{FF2B5EF4-FFF2-40B4-BE49-F238E27FC236}">
                <a16:creationId xmlns:a16="http://schemas.microsoft.com/office/drawing/2014/main" id="{4CBFB4AE-06D3-18CF-C2A4-F15B724D0E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7398" r="6" b="6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0351" y="1122363"/>
            <a:ext cx="7630931" cy="1978346"/>
          </a:xfrm>
        </p:spPr>
        <p:txBody>
          <a:bodyPr>
            <a:normAutofit fontScale="90000"/>
          </a:bodyPr>
          <a:lstStyle/>
          <a:p>
            <a:r>
              <a:rPr lang="es-ES" sz="7200">
                <a:solidFill>
                  <a:schemeClr val="accent2">
                    <a:lumMod val="40000"/>
                    <a:lumOff val="60000"/>
                  </a:schemeClr>
                </a:solidFill>
                <a:latin typeface="Verdana Pro"/>
              </a:rPr>
              <a:t>Juan </a:t>
            </a:r>
            <a:r>
              <a:rPr lang="es-ES" sz="7200" err="1">
                <a:solidFill>
                  <a:schemeClr val="accent2">
                    <a:lumMod val="40000"/>
                    <a:lumOff val="60000"/>
                  </a:schemeClr>
                </a:solidFill>
                <a:latin typeface="Verdana Pro"/>
              </a:rPr>
              <a:t>introduction</a:t>
            </a:r>
            <a:endParaRPr lang="es-ES" sz="9600" err="1">
              <a:solidFill>
                <a:schemeClr val="accent2">
                  <a:lumMod val="40000"/>
                  <a:lumOff val="60000"/>
                </a:schemeClr>
              </a:solidFill>
              <a:latin typeface="Verdana Pro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0351" y="3509963"/>
            <a:ext cx="8551081" cy="236606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s-ES" sz="3400" dirty="0" err="1"/>
              <a:t>My</a:t>
            </a:r>
            <a:r>
              <a:rPr lang="es-ES" sz="3400" dirty="0"/>
              <a:t> </a:t>
            </a:r>
            <a:r>
              <a:rPr lang="es-ES" sz="3400" dirty="0" err="1"/>
              <a:t>name</a:t>
            </a:r>
            <a:r>
              <a:rPr lang="es-ES" sz="3400" dirty="0"/>
              <a:t> </a:t>
            </a:r>
            <a:r>
              <a:rPr lang="es-ES" sz="3400" dirty="0" err="1"/>
              <a:t>is</a:t>
            </a:r>
            <a:r>
              <a:rPr lang="es-ES" sz="3400" dirty="0"/>
              <a:t> </a:t>
            </a:r>
            <a:r>
              <a:rPr lang="es-ES" sz="3400" dirty="0" err="1"/>
              <a:t>Juan,I</a:t>
            </a:r>
            <a:r>
              <a:rPr lang="es-ES" sz="3400" dirty="0"/>
              <a:t> am 10 </a:t>
            </a:r>
            <a:r>
              <a:rPr lang="es-ES" sz="3400" dirty="0" err="1"/>
              <a:t>years,my</a:t>
            </a:r>
            <a:r>
              <a:rPr lang="es-ES" sz="3400" dirty="0"/>
              <a:t> dad  </a:t>
            </a:r>
            <a:r>
              <a:rPr lang="es-ES" sz="3400" dirty="0" err="1"/>
              <a:t>call</a:t>
            </a:r>
            <a:r>
              <a:rPr lang="es-ES" sz="3400" dirty="0"/>
              <a:t> Juan Antonio and </a:t>
            </a:r>
            <a:r>
              <a:rPr lang="es-ES" sz="3400" dirty="0" err="1"/>
              <a:t>my</a:t>
            </a:r>
            <a:r>
              <a:rPr lang="es-ES" sz="3400" dirty="0"/>
              <a:t> </a:t>
            </a:r>
            <a:r>
              <a:rPr lang="es-ES" sz="3400" dirty="0" err="1"/>
              <a:t>mum</a:t>
            </a:r>
            <a:r>
              <a:rPr lang="es-ES" sz="3400" dirty="0"/>
              <a:t> </a:t>
            </a:r>
            <a:r>
              <a:rPr lang="es-ES" sz="3400" dirty="0" err="1"/>
              <a:t>Maria</a:t>
            </a:r>
            <a:r>
              <a:rPr lang="es-ES" sz="3400" dirty="0"/>
              <a:t>, and </a:t>
            </a:r>
            <a:r>
              <a:rPr lang="es-ES" sz="3400" dirty="0" err="1"/>
              <a:t>have</a:t>
            </a:r>
            <a:r>
              <a:rPr lang="es-ES" sz="3400" dirty="0"/>
              <a:t> a </a:t>
            </a:r>
            <a:r>
              <a:rPr lang="es-ES" sz="3400" dirty="0" err="1"/>
              <a:t>salchiche</a:t>
            </a:r>
            <a:r>
              <a:rPr lang="es-ES" sz="3400" dirty="0"/>
              <a:t> </a:t>
            </a:r>
            <a:r>
              <a:rPr lang="es-ES" sz="3400" dirty="0" err="1"/>
              <a:t>dog</a:t>
            </a:r>
            <a:r>
              <a:rPr lang="es-ES" sz="3400" dirty="0"/>
              <a:t> </a:t>
            </a:r>
            <a:r>
              <a:rPr lang="es-ES" sz="3400" dirty="0" err="1"/>
              <a:t>called</a:t>
            </a:r>
            <a:r>
              <a:rPr lang="es-ES" sz="3400" dirty="0"/>
              <a:t> LUCA.I </a:t>
            </a:r>
            <a:r>
              <a:rPr lang="es-ES" sz="3400" dirty="0" err="1"/>
              <a:t>live</a:t>
            </a:r>
            <a:r>
              <a:rPr lang="es-ES" sz="3400" dirty="0"/>
              <a:t> in Murcia  </a:t>
            </a:r>
            <a:r>
              <a:rPr lang="es-ES" sz="3400" dirty="0" err="1"/>
              <a:t>Spain</a:t>
            </a:r>
            <a:r>
              <a:rPr lang="es-ES" sz="3400" dirty="0"/>
              <a:t> .</a:t>
            </a:r>
            <a:r>
              <a:rPr lang="es-ES" sz="3400" dirty="0" err="1"/>
              <a:t>my</a:t>
            </a:r>
            <a:r>
              <a:rPr lang="es-ES" sz="3400" dirty="0"/>
              <a:t> </a:t>
            </a:r>
            <a:r>
              <a:rPr lang="es-ES" sz="3400" dirty="0" err="1"/>
              <a:t>surname</a:t>
            </a:r>
            <a:r>
              <a:rPr lang="es-ES" sz="3400" dirty="0"/>
              <a:t> </a:t>
            </a:r>
            <a:r>
              <a:rPr lang="es-ES" sz="3400" dirty="0" err="1"/>
              <a:t>is</a:t>
            </a:r>
            <a:r>
              <a:rPr lang="es-ES" sz="3400" dirty="0"/>
              <a:t> </a:t>
            </a:r>
            <a:r>
              <a:rPr lang="es-ES" sz="3400" dirty="0" err="1"/>
              <a:t>Yañez</a:t>
            </a:r>
            <a:r>
              <a:rPr lang="es-ES" sz="3400" dirty="0"/>
              <a:t> and </a:t>
            </a:r>
            <a:r>
              <a:rPr lang="es-ES" sz="3400" dirty="0" err="1"/>
              <a:t>cantabella.My</a:t>
            </a:r>
            <a:r>
              <a:rPr lang="es-ES" sz="3400" dirty="0"/>
              <a:t> </a:t>
            </a:r>
            <a:r>
              <a:rPr lang="es-ES" sz="3400" dirty="0" err="1"/>
              <a:t>favourite</a:t>
            </a:r>
            <a:r>
              <a:rPr lang="es-ES" sz="3400" dirty="0"/>
              <a:t> </a:t>
            </a:r>
            <a:r>
              <a:rPr lang="es-ES" sz="3400" dirty="0" err="1"/>
              <a:t>food</a:t>
            </a:r>
            <a:r>
              <a:rPr lang="es-ES" sz="3400" dirty="0"/>
              <a:t> </a:t>
            </a:r>
            <a:r>
              <a:rPr lang="es-ES" sz="3400" dirty="0" err="1"/>
              <a:t>is</a:t>
            </a:r>
            <a:r>
              <a:rPr lang="es-ES" sz="3400" dirty="0"/>
              <a:t> </a:t>
            </a:r>
            <a:r>
              <a:rPr lang="es-ES" sz="3400" dirty="0" err="1"/>
              <a:t>the</a:t>
            </a:r>
            <a:r>
              <a:rPr lang="es-ES" sz="3400" dirty="0"/>
              <a:t> MY favorite music </a:t>
            </a:r>
            <a:r>
              <a:rPr lang="es-ES" sz="3400" dirty="0" err="1"/>
              <a:t>is</a:t>
            </a:r>
            <a:r>
              <a:rPr lang="es-ES" sz="3400" dirty="0"/>
              <a:t> </a:t>
            </a:r>
            <a:r>
              <a:rPr lang="es-ES" sz="3400" dirty="0" err="1"/>
              <a:t>the</a:t>
            </a:r>
            <a:r>
              <a:rPr lang="es-ES" sz="3400" dirty="0"/>
              <a:t> </a:t>
            </a:r>
            <a:r>
              <a:rPr lang="es-ES" sz="3400" dirty="0" err="1"/>
              <a:t>POP,my</a:t>
            </a:r>
            <a:r>
              <a:rPr lang="es-ES" sz="3400" dirty="0"/>
              <a:t> </a:t>
            </a:r>
            <a:r>
              <a:rPr lang="es-ES" sz="3400" dirty="0" err="1"/>
              <a:t>favourite</a:t>
            </a:r>
            <a:r>
              <a:rPr lang="es-ES" sz="3400" dirty="0"/>
              <a:t> sport </a:t>
            </a:r>
            <a:r>
              <a:rPr lang="es-ES" sz="3400" dirty="0" err="1"/>
              <a:t>is</a:t>
            </a:r>
            <a:r>
              <a:rPr lang="es-ES" sz="3400" dirty="0"/>
              <a:t> </a:t>
            </a:r>
            <a:r>
              <a:rPr lang="es-ES" sz="3400" dirty="0" err="1"/>
              <a:t>the</a:t>
            </a:r>
            <a:r>
              <a:rPr lang="es-ES" sz="3400" dirty="0"/>
              <a:t> </a:t>
            </a:r>
            <a:r>
              <a:rPr lang="es-ES" sz="3400" dirty="0" err="1"/>
              <a:t>basketball</a:t>
            </a:r>
            <a:r>
              <a:rPr lang="es-ES" sz="3400" dirty="0"/>
              <a:t> and </a:t>
            </a:r>
            <a:r>
              <a:rPr lang="es-ES" sz="3400" dirty="0" err="1"/>
              <a:t>my</a:t>
            </a:r>
            <a:r>
              <a:rPr lang="es-ES" sz="3400" dirty="0"/>
              <a:t> favorite animal </a:t>
            </a:r>
            <a:r>
              <a:rPr lang="es-ES" sz="3400" dirty="0" err="1"/>
              <a:t>is</a:t>
            </a:r>
            <a:r>
              <a:rPr lang="es-ES" sz="3400" dirty="0"/>
              <a:t> </a:t>
            </a:r>
            <a:r>
              <a:rPr lang="es-ES" sz="3400" dirty="0" err="1"/>
              <a:t>the</a:t>
            </a:r>
            <a:r>
              <a:rPr lang="es-ES" sz="3400" dirty="0"/>
              <a:t> </a:t>
            </a:r>
            <a:r>
              <a:rPr lang="es-ES" sz="3400" dirty="0" err="1"/>
              <a:t>Leopard</a:t>
            </a:r>
            <a:r>
              <a:rPr lang="es-ES" sz="3400" dirty="0"/>
              <a:t> and </a:t>
            </a:r>
            <a:r>
              <a:rPr lang="es-ES" sz="3400" dirty="0" err="1"/>
              <a:t>food</a:t>
            </a:r>
            <a:r>
              <a:rPr lang="es-ES" sz="3400" dirty="0"/>
              <a:t> </a:t>
            </a:r>
            <a:r>
              <a:rPr lang="es-ES" sz="3400" dirty="0" err="1"/>
              <a:t>is</a:t>
            </a:r>
            <a:r>
              <a:rPr lang="es-ES" sz="3400" dirty="0"/>
              <a:t> </a:t>
            </a:r>
            <a:r>
              <a:rPr lang="es-ES" sz="3400" dirty="0" err="1"/>
              <a:t>the</a:t>
            </a:r>
            <a:r>
              <a:rPr lang="es-ES" sz="3400" dirty="0"/>
              <a:t> SUSHI</a:t>
            </a:r>
            <a:r>
              <a:rPr lang="es-E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0879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2078038"/>
            <a:ext cx="9144000" cy="3179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err="1">
                <a:ea typeface="Calibri"/>
                <a:cs typeface="Calibri"/>
              </a:rPr>
              <a:t>My</a:t>
            </a:r>
            <a:r>
              <a:rPr lang="es-ES">
                <a:ea typeface="Calibri"/>
                <a:cs typeface="Calibri"/>
              </a:rPr>
              <a:t> </a:t>
            </a:r>
            <a:r>
              <a:rPr lang="es-ES" err="1">
                <a:ea typeface="Calibri"/>
                <a:cs typeface="Calibri"/>
              </a:rPr>
              <a:t>name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is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Jesus</a:t>
            </a:r>
            <a:r>
              <a:rPr lang="es-ES">
                <a:ea typeface="Calibri"/>
                <a:cs typeface="Calibri"/>
              </a:rPr>
              <a:t> i </a:t>
            </a:r>
            <a:r>
              <a:rPr lang="es-ES" err="1">
                <a:ea typeface="Calibri"/>
                <a:cs typeface="Calibri"/>
              </a:rPr>
              <a:t>lived</a:t>
            </a:r>
            <a:r>
              <a:rPr lang="es-ES">
                <a:ea typeface="Calibri"/>
                <a:cs typeface="Calibri"/>
              </a:rPr>
              <a:t> in Murcia </a:t>
            </a:r>
            <a:r>
              <a:rPr lang="es-ES" err="1">
                <a:ea typeface="Calibri"/>
                <a:cs typeface="Calibri"/>
              </a:rPr>
              <a:t>Spain</a:t>
            </a:r>
            <a:r>
              <a:rPr lang="es-ES">
                <a:ea typeface="Calibri"/>
                <a:cs typeface="Calibri"/>
              </a:rPr>
              <a:t>. </a:t>
            </a:r>
            <a:endParaRPr lang="es-ES"/>
          </a:p>
          <a:p>
            <a:r>
              <a:rPr lang="es-ES" err="1">
                <a:ea typeface="Calibri"/>
                <a:cs typeface="Calibri"/>
              </a:rPr>
              <a:t>my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favorit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videogames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is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fortnite</a:t>
            </a:r>
            <a:r>
              <a:rPr lang="es-ES">
                <a:ea typeface="Calibri"/>
                <a:cs typeface="Calibri"/>
              </a:rPr>
              <a:t>.</a:t>
            </a:r>
          </a:p>
          <a:p>
            <a:r>
              <a:rPr lang="es-ES">
                <a:ea typeface="Calibri"/>
                <a:cs typeface="Calibri"/>
              </a:rPr>
              <a:t>I am 9 </a:t>
            </a:r>
            <a:r>
              <a:rPr lang="es-ES" err="1">
                <a:ea typeface="Calibri"/>
                <a:cs typeface="Calibri"/>
              </a:rPr>
              <a:t>years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old</a:t>
            </a:r>
            <a:r>
              <a:rPr lang="es-ES">
                <a:ea typeface="Calibri"/>
                <a:cs typeface="Calibri"/>
              </a:rPr>
              <a:t>  .</a:t>
            </a:r>
          </a:p>
          <a:p>
            <a:r>
              <a:rPr lang="es-ES" err="1">
                <a:ea typeface="Calibri"/>
                <a:cs typeface="Calibri"/>
              </a:rPr>
              <a:t>my</a:t>
            </a:r>
            <a:r>
              <a:rPr lang="es-ES">
                <a:ea typeface="Calibri"/>
                <a:cs typeface="Calibri"/>
              </a:rPr>
              <a:t> </a:t>
            </a:r>
            <a:r>
              <a:rPr lang="es-ES" err="1">
                <a:ea typeface="Calibri"/>
                <a:cs typeface="Calibri"/>
              </a:rPr>
              <a:t>birthday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is</a:t>
            </a:r>
            <a:r>
              <a:rPr lang="es-ES">
                <a:ea typeface="Calibri"/>
                <a:cs typeface="Calibri"/>
              </a:rPr>
              <a:t> in 24 </a:t>
            </a:r>
            <a:r>
              <a:rPr lang="es-ES" err="1">
                <a:ea typeface="Calibri"/>
                <a:cs typeface="Calibri"/>
              </a:rPr>
              <a:t>the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Novenber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the</a:t>
            </a:r>
            <a:r>
              <a:rPr lang="es-ES">
                <a:ea typeface="Calibri"/>
                <a:cs typeface="Calibri"/>
              </a:rPr>
              <a:t> 2013 </a:t>
            </a:r>
          </a:p>
          <a:p>
            <a:r>
              <a:rPr lang="es-ES" err="1">
                <a:ea typeface="Calibri"/>
                <a:cs typeface="Calibri"/>
              </a:rPr>
              <a:t>my</a:t>
            </a:r>
            <a:r>
              <a:rPr lang="es-ES">
                <a:ea typeface="Calibri"/>
                <a:cs typeface="Calibri"/>
              </a:rPr>
              <a:t> </a:t>
            </a:r>
            <a:r>
              <a:rPr lang="es-ES" err="1">
                <a:ea typeface="Calibri"/>
                <a:cs typeface="Calibri"/>
              </a:rPr>
              <a:t>favourite</a:t>
            </a:r>
            <a:r>
              <a:rPr lang="es-ES">
                <a:ea typeface="Calibri"/>
                <a:cs typeface="Calibri"/>
              </a:rPr>
              <a:t> sport </a:t>
            </a:r>
            <a:r>
              <a:rPr lang="es-ES" err="1">
                <a:ea typeface="Calibri"/>
                <a:cs typeface="Calibri"/>
              </a:rPr>
              <a:t>is</a:t>
            </a:r>
            <a:r>
              <a:rPr lang="es-ES">
                <a:ea typeface="Calibri"/>
                <a:cs typeface="Calibri"/>
              </a:rPr>
              <a:t> </a:t>
            </a:r>
            <a:r>
              <a:rPr lang="es-ES" err="1">
                <a:ea typeface="Calibri"/>
                <a:cs typeface="Calibri"/>
              </a:rPr>
              <a:t>football</a:t>
            </a:r>
            <a:r>
              <a:rPr lang="es-ES">
                <a:ea typeface="Calibri"/>
                <a:cs typeface="Calibri"/>
              </a:rPr>
              <a:t> </a:t>
            </a:r>
            <a:endParaRPr lang="es-ES"/>
          </a:p>
          <a:p>
            <a:r>
              <a:rPr lang="es-ES" err="1">
                <a:ea typeface="Calibri"/>
                <a:cs typeface="Calibri"/>
              </a:rPr>
              <a:t>my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favourit</a:t>
            </a:r>
            <a:r>
              <a:rPr lang="es-ES">
                <a:ea typeface="Calibri"/>
                <a:cs typeface="Calibri"/>
              </a:rPr>
              <a:t> music </a:t>
            </a:r>
            <a:r>
              <a:rPr lang="es-ES" err="1">
                <a:ea typeface="Calibri"/>
                <a:cs typeface="Calibri"/>
              </a:rPr>
              <a:t>is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regaetton</a:t>
            </a:r>
            <a:r>
              <a:rPr lang="es-ES">
                <a:ea typeface="Calibri"/>
                <a:cs typeface="Calibri"/>
              </a:rPr>
              <a:t> </a:t>
            </a:r>
          </a:p>
          <a:p>
            <a:r>
              <a:rPr lang="es-ES" err="1">
                <a:ea typeface="Calibri"/>
                <a:cs typeface="Calibri"/>
              </a:rPr>
              <a:t>my</a:t>
            </a:r>
            <a:r>
              <a:rPr lang="es-ES">
                <a:ea typeface="Calibri"/>
                <a:cs typeface="Calibri"/>
              </a:rPr>
              <a:t> </a:t>
            </a:r>
            <a:r>
              <a:rPr lang="es-ES" err="1">
                <a:ea typeface="Calibri"/>
                <a:cs typeface="Calibri"/>
              </a:rPr>
              <a:t>favourit</a:t>
            </a:r>
            <a:r>
              <a:rPr lang="es-ES">
                <a:ea typeface="Calibri"/>
                <a:cs typeface="Calibri"/>
              </a:rPr>
              <a:t> animal </a:t>
            </a:r>
            <a:r>
              <a:rPr lang="es-ES" err="1">
                <a:ea typeface="Calibri"/>
                <a:cs typeface="Calibri"/>
              </a:rPr>
              <a:t>is</a:t>
            </a:r>
            <a:r>
              <a:rPr lang="es-ES">
                <a:ea typeface="Calibri"/>
                <a:cs typeface="Calibri"/>
              </a:rPr>
              <a:t> </a:t>
            </a:r>
            <a:r>
              <a:rPr lang="es-ES" err="1">
                <a:ea typeface="Calibri"/>
                <a:cs typeface="Calibri"/>
              </a:rPr>
              <a:t>the</a:t>
            </a:r>
            <a:r>
              <a:rPr lang="es-ES">
                <a:ea typeface="Calibri"/>
                <a:cs typeface="Calibri"/>
              </a:rPr>
              <a:t> </a:t>
            </a:r>
            <a:r>
              <a:rPr lang="es-ES" err="1">
                <a:ea typeface="Calibri"/>
                <a:cs typeface="Calibri"/>
              </a:rPr>
              <a:t>dog</a:t>
            </a:r>
            <a:endParaRPr lang="es-E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3608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889066" y="95928"/>
            <a:ext cx="3683467" cy="1550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Jesús</a:t>
            </a:r>
            <a:br>
              <a:rPr 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introduction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659029" y="1354885"/>
            <a:ext cx="4344824" cy="415618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/>
              <a:t>My name is </a:t>
            </a:r>
            <a:r>
              <a:rPr lang="en-US" sz="1800" b="1" dirty="0" err="1"/>
              <a:t>Jesús,I</a:t>
            </a:r>
            <a:r>
              <a:rPr lang="en-US" sz="1800" b="1" dirty="0"/>
              <a:t> live in Murcia </a:t>
            </a:r>
            <a:r>
              <a:rPr lang="en-US" sz="1800" b="1" dirty="0" err="1"/>
              <a:t>Spain.I</a:t>
            </a:r>
            <a:r>
              <a:rPr lang="en-US" sz="1800" b="1" dirty="0"/>
              <a:t> like playing </a:t>
            </a:r>
            <a:r>
              <a:rPr lang="en-US" sz="1800" b="1" dirty="0" err="1"/>
              <a:t>football,basket</a:t>
            </a:r>
            <a:r>
              <a:rPr lang="en-US" sz="1800" b="1" dirty="0"/>
              <a:t> and playing some videogames</a:t>
            </a:r>
            <a:endParaRPr lang="en-US" sz="1800" b="1">
              <a:ea typeface="Calibri"/>
              <a:cs typeface="Calibri"/>
            </a:endParaRPr>
          </a:p>
          <a:p>
            <a:pPr indent="-2286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/>
              <a:t>My style is drill</a:t>
            </a:r>
            <a:endParaRPr lang="en-US" sz="1800" b="1" dirty="0">
              <a:ea typeface="Calibri"/>
              <a:cs typeface="Calibri"/>
            </a:endParaRPr>
          </a:p>
          <a:p>
            <a:pPr indent="-2286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/>
              <a:t>my favorite food is meat.</a:t>
            </a:r>
            <a:endParaRPr lang="en-US" sz="1800" b="1">
              <a:ea typeface="Calibri"/>
              <a:cs typeface="Calibri"/>
            </a:endParaRPr>
          </a:p>
          <a:p>
            <a:pPr indent="-2286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/>
              <a:t>I am tall and </a:t>
            </a:r>
            <a:r>
              <a:rPr lang="en-US" sz="1800" b="1" dirty="0" err="1"/>
              <a:t>big.I</a:t>
            </a:r>
            <a:r>
              <a:rPr lang="en-US" sz="1800" b="1" dirty="0"/>
              <a:t> have one sister.</a:t>
            </a:r>
            <a:endParaRPr lang="en-US" sz="1800" b="1" dirty="0">
              <a:ea typeface="Calibri"/>
              <a:cs typeface="Calibri"/>
            </a:endParaRPr>
          </a:p>
          <a:p>
            <a:pPr indent="-2286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/>
              <a:t>My favorite </a:t>
            </a:r>
            <a:r>
              <a:rPr lang="en-US" sz="1800" b="1" dirty="0" err="1"/>
              <a:t>subjet</a:t>
            </a:r>
            <a:r>
              <a:rPr lang="en-US" sz="1800" b="1" dirty="0"/>
              <a:t> is Physical Education.</a:t>
            </a:r>
            <a:endParaRPr lang="en-US" sz="1800" b="1" dirty="0">
              <a:ea typeface="Calibri"/>
              <a:cs typeface="Calibri"/>
            </a:endParaRPr>
          </a:p>
          <a:p>
            <a:pPr indent="-2286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/>
              <a:t>My surname is </a:t>
            </a:r>
            <a:r>
              <a:rPr lang="en-US" sz="1800" b="1" dirty="0" err="1"/>
              <a:t>Jimenéz</a:t>
            </a:r>
            <a:r>
              <a:rPr lang="en-US" sz="1800" b="1" dirty="0"/>
              <a:t>  Manzanera.</a:t>
            </a:r>
            <a:endParaRPr lang="en-US" sz="1800" b="1">
              <a:ea typeface="Calibri"/>
              <a:cs typeface="Calibri"/>
            </a:endParaRPr>
          </a:p>
          <a:p>
            <a:pPr indent="-2286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/>
              <a:t>My favorite music is </a:t>
            </a:r>
            <a:r>
              <a:rPr lang="en-US" sz="1800" b="1" dirty="0" err="1"/>
              <a:t>drill.I</a:t>
            </a:r>
            <a:r>
              <a:rPr lang="en-US" sz="1800" b="1" dirty="0"/>
              <a:t> am 10 years </a:t>
            </a:r>
            <a:r>
              <a:rPr lang="en-US" sz="1800" b="1" dirty="0" err="1"/>
              <a:t>old.I</a:t>
            </a:r>
            <a:r>
              <a:rPr lang="en-US" sz="1800" b="1" dirty="0"/>
              <a:t> live with my parents and with my sister.</a:t>
            </a:r>
            <a:endParaRPr lang="en-US" sz="1800" b="1" dirty="0">
              <a:ea typeface="Calibri"/>
              <a:cs typeface="Calibri"/>
            </a:endParaRPr>
          </a:p>
          <a:p>
            <a:pPr indent="-2286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/>
              <a:t>I hate language and natural </a:t>
            </a:r>
            <a:r>
              <a:rPr lang="en-US" sz="1800" b="1" err="1"/>
              <a:t>science.My</a:t>
            </a:r>
            <a:r>
              <a:rPr lang="en-US" sz="1800" b="1" dirty="0"/>
              <a:t> favorite </a:t>
            </a:r>
            <a:r>
              <a:rPr lang="en-US" sz="1800" b="1" err="1"/>
              <a:t>animall</a:t>
            </a:r>
            <a:r>
              <a:rPr lang="en-US" sz="1800" b="1" dirty="0"/>
              <a:t> is dog. </a:t>
            </a:r>
            <a:endParaRPr lang="en-US" sz="1800" b="1"/>
          </a:p>
          <a:p>
            <a:pPr algn="just">
              <a:lnSpc>
                <a:spcPct val="100000"/>
              </a:lnSpc>
            </a:pPr>
            <a:r>
              <a:rPr lang="en-US" sz="1800" b="1" dirty="0"/>
              <a:t>My </a:t>
            </a:r>
            <a:r>
              <a:rPr lang="en-US" sz="1800" b="1" dirty="0" err="1"/>
              <a:t>hobbie</a:t>
            </a:r>
            <a:r>
              <a:rPr lang="en-US" sz="1800" b="1" dirty="0"/>
              <a:t> is dance drill, earing music </a:t>
            </a:r>
            <a:r>
              <a:rPr lang="en-US" sz="1800" b="1" dirty="0" err="1"/>
              <a:t>driller,dembow</a:t>
            </a:r>
            <a:r>
              <a:rPr lang="en-US" sz="1800" b="1" dirty="0"/>
              <a:t> and </a:t>
            </a:r>
            <a:r>
              <a:rPr lang="en-US" sz="1800" b="1" dirty="0" err="1"/>
              <a:t>raggaeton</a:t>
            </a:r>
            <a:r>
              <a:rPr lang="en-US" sz="1800" b="1" dirty="0"/>
              <a:t>.</a:t>
            </a:r>
            <a:endParaRPr lang="en-US" sz="1800" b="1">
              <a:ea typeface="Calibri"/>
              <a:cs typeface="Calibri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942CD7-B99A-218B-A39B-D94748DB03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0" r="26358" b="-2"/>
          <a:stretch/>
        </p:blipFill>
        <p:spPr>
          <a:xfrm>
            <a:off x="20" y="1"/>
            <a:ext cx="7531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79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f708eb6-0746-4149-a3e4-40b6dd843f55" xsi:nil="true"/>
    <lcf76f155ced4ddcb4097134ff3c332f xmlns="8198ed16-05e8-4e32-bf04-2891c234cac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1F31B265C6FFC44B94DACB6F99D87FB" ma:contentTypeVersion="16" ma:contentTypeDescription="Crear nuevo documento." ma:contentTypeScope="" ma:versionID="c69dca158e35c7532f4f7c1f85021764">
  <xsd:schema xmlns:xsd="http://www.w3.org/2001/XMLSchema" xmlns:xs="http://www.w3.org/2001/XMLSchema" xmlns:p="http://schemas.microsoft.com/office/2006/metadata/properties" xmlns:ns2="8198ed16-05e8-4e32-bf04-2891c234cac7" xmlns:ns3="df708eb6-0746-4149-a3e4-40b6dd843f55" targetNamespace="http://schemas.microsoft.com/office/2006/metadata/properties" ma:root="true" ma:fieldsID="9014880b6d3f5b66ab2d1a4e4f8184c7" ns2:_="" ns3:_="">
    <xsd:import namespace="8198ed16-05e8-4e32-bf04-2891c234cac7"/>
    <xsd:import namespace="df708eb6-0746-4149-a3e4-40b6dd843f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98ed16-05e8-4e32-bf04-2891c234ca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793eb704-1ccd-42fd-b8e3-035a2d4f69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708eb6-0746-4149-a3e4-40b6dd843f55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109cad1a-ee4b-44ab-b8c3-f4e84e0e4b3c}" ma:internalName="TaxCatchAll" ma:showField="CatchAllData" ma:web="df708eb6-0746-4149-a3e4-40b6dd843f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76DAF5-9957-4322-9219-91A34DBC444F}">
  <ds:schemaRefs>
    <ds:schemaRef ds:uri="8198ed16-05e8-4e32-bf04-2891c234cac7"/>
    <ds:schemaRef ds:uri="df708eb6-0746-4149-a3e4-40b6dd843f55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0504222-6228-49E0-AC14-E476CA70DBF7}">
  <ds:schemaRefs>
    <ds:schemaRef ds:uri="8198ed16-05e8-4e32-bf04-2891c234cac7"/>
    <ds:schemaRef ds:uri="df708eb6-0746-4149-a3e4-40b6dd843f5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B69CB55-05D1-4E5C-BDA2-70F7D9007A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Panorámica</PresentationFormat>
  <Slides>12</Slides>
  <Notes>0</Notes>
  <HiddenSlides>1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Office Theme</vt:lpstr>
      <vt:lpstr>Colegio San Buenaventura Capuchinos</vt:lpstr>
      <vt:lpstr>Pepe introduction</vt:lpstr>
      <vt:lpstr>My name is Pablo. I am 10 years old .  I live in Spain . I do not have brothers.  My favourites sports are paddle and football. My favourite animal is the lion. My favourite food is rice with tomato. My favourite videogame is fifa 23. I like playing nintendo switch. </vt:lpstr>
      <vt:lpstr>Miguel introduction</vt:lpstr>
      <vt:lpstr>Paris, London and Barcelona Project</vt:lpstr>
      <vt:lpstr>Paris, London and Barcelona Project  Hello my name is Laura. I`m 10 years. My country is Spain. My birthday is 3th of February of 2013. My favourite is pop Spain music. I have a dog. I´m in the middle, have the eyes brown, the hair brown and curly. I have a sister a mom and dad. My favourite sport is basketball. My favourite animal is the dog. My favourite food is the pasta. I like the colour blue, playing with my dog, and I hate the football. My hobbies are: basketball and playing guitar.</vt:lpstr>
      <vt:lpstr>Juan introduction</vt:lpstr>
      <vt:lpstr>Presentación de PowerPoint</vt:lpstr>
      <vt:lpstr>Jesús introduction</vt:lpstr>
      <vt:lpstr>London, Barcelona and Paris proyect</vt:lpstr>
      <vt:lpstr>PARIS,LONDON AND BARCELONA PROYECT</vt:lpstr>
      <vt:lpstr>              Alberto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60</cp:revision>
  <dcterms:created xsi:type="dcterms:W3CDTF">2013-07-15T20:26:40Z</dcterms:created>
  <dcterms:modified xsi:type="dcterms:W3CDTF">2023-11-12T17:03:13Z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0x010100D1F31B265C6FFC44B94DACB6F99D87FB</vt:lpwstr>
  </property>
  <property fmtid="{D5CDD505-2E9C-101B-9397-08002B2CF9AE}" pid="3" name="MediaServiceImageTags">
    <vt:lpwstr/>
  </property>
</Properties>
</file>